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84" r:id="rId3"/>
    <p:sldId id="285" r:id="rId4"/>
    <p:sldId id="286" r:id="rId5"/>
    <p:sldId id="287" r:id="rId6"/>
    <p:sldId id="279" r:id="rId7"/>
    <p:sldId id="281" r:id="rId8"/>
    <p:sldId id="283" r:id="rId9"/>
    <p:sldId id="264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3" r:id="rId18"/>
    <p:sldId id="269" r:id="rId19"/>
    <p:sldId id="270" r:id="rId20"/>
    <p:sldId id="265" r:id="rId21"/>
    <p:sldId id="266" r:id="rId22"/>
    <p:sldId id="26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050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390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8224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962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2595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801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21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682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825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105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56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3861-1778-4B39-BB46-233BC0A6CFDD}" type="datetimeFigureOut">
              <a:rPr lang="es-MX" smtClean="0"/>
              <a:t>02/08/2023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54115-AD97-422F-B669-0FFDD1BE01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0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E9B966-BF43-4EF7-A8A7-74004A09FD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34"/>
            <a:ext cx="9143999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373" y="694207"/>
            <a:ext cx="4163626" cy="413565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CFFC362-3A59-23CB-96DD-09E411D34BC3}"/>
              </a:ext>
            </a:extLst>
          </p:cNvPr>
          <p:cNvSpPr txBox="1"/>
          <p:nvPr/>
        </p:nvSpPr>
        <p:spPr>
          <a:xfrm>
            <a:off x="0" y="2287510"/>
            <a:ext cx="4980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8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PARA REDES Y MEDIOS</a:t>
            </a:r>
          </a:p>
        </p:txBody>
      </p:sp>
    </p:spTree>
    <p:extLst>
      <p:ext uri="{BB962C8B-B14F-4D97-AF65-F5344CB8AC3E}">
        <p14:creationId xmlns:p14="http://schemas.microsoft.com/office/powerpoint/2010/main" val="27259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733" y="587022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32" y="413500"/>
            <a:ext cx="5091457" cy="564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3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28" y="478308"/>
            <a:ext cx="5090705" cy="56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7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44" y="504980"/>
            <a:ext cx="5041183" cy="55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16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69" y="451555"/>
            <a:ext cx="5062624" cy="561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53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06" y="537048"/>
            <a:ext cx="5023555" cy="55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68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18" y="460769"/>
            <a:ext cx="5100793" cy="566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6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634" y="2103437"/>
            <a:ext cx="7886700" cy="1325563"/>
          </a:xfrm>
        </p:spPr>
        <p:txBody>
          <a:bodyPr/>
          <a:lstStyle/>
          <a:p>
            <a:pPr algn="ctr"/>
            <a:r>
              <a:rPr lang="es-MX" dirty="0">
                <a:latin typeface="Mestiza" panose="00000500000000000000" pitchFamily="50" charset="0"/>
              </a:rPr>
              <a:t>TRÍPTICOS</a:t>
            </a:r>
          </a:p>
        </p:txBody>
      </p:sp>
    </p:spTree>
    <p:extLst>
      <p:ext uri="{BB962C8B-B14F-4D97-AF65-F5344CB8AC3E}">
        <p14:creationId xmlns:p14="http://schemas.microsoft.com/office/powerpoint/2010/main" val="3751764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36AAE06-E90A-8352-AAAD-56BB2E6E3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F531A9-3391-9835-ECBB-D5ECA68E9C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-356022"/>
            <a:ext cx="5790780" cy="7023522"/>
          </a:xfrm>
        </p:spPr>
      </p:pic>
    </p:spTree>
    <p:extLst>
      <p:ext uri="{BB962C8B-B14F-4D97-AF65-F5344CB8AC3E}">
        <p14:creationId xmlns:p14="http://schemas.microsoft.com/office/powerpoint/2010/main" val="662178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latin typeface="Mestiza" panose="00000500000000000000" pitchFamily="50" charset="0"/>
              </a:rPr>
              <a:t>SPOT DE RADIO </a:t>
            </a:r>
          </a:p>
        </p:txBody>
      </p:sp>
      <p:pic>
        <p:nvPicPr>
          <p:cNvPr id="3" name="SPOTDEAVGM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16" y="274321"/>
            <a:ext cx="2606233" cy="773084"/>
          </a:xfrm>
        </p:spPr>
        <p:txBody>
          <a:bodyPr>
            <a:normAutofit/>
          </a:bodyPr>
          <a:lstStyle/>
          <a:p>
            <a:r>
              <a:rPr lang="es-MX" dirty="0">
                <a:latin typeface="Mestiza" panose="00000500000000000000" pitchFamily="50" charset="0"/>
              </a:rPr>
              <a:t>Spot de tv</a:t>
            </a:r>
          </a:p>
        </p:txBody>
      </p:sp>
      <p:pic>
        <p:nvPicPr>
          <p:cNvPr id="4" name="WhatsApp Video 2022-06-17 at 3.05.1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006" y="1105605"/>
            <a:ext cx="7969956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B78876-766F-43CA-A59B-8F18328AF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57" y="931025"/>
            <a:ext cx="4380808" cy="5370022"/>
          </a:xfrm>
        </p:spPr>
      </p:pic>
    </p:spTree>
    <p:extLst>
      <p:ext uri="{BB962C8B-B14F-4D97-AF65-F5344CB8AC3E}">
        <p14:creationId xmlns:p14="http://schemas.microsoft.com/office/powerpoint/2010/main" val="357119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13" y="1022465"/>
            <a:ext cx="3981796" cy="5154498"/>
          </a:xfrm>
        </p:spPr>
      </p:pic>
    </p:spTree>
    <p:extLst>
      <p:ext uri="{BB962C8B-B14F-4D97-AF65-F5344CB8AC3E}">
        <p14:creationId xmlns:p14="http://schemas.microsoft.com/office/powerpoint/2010/main" val="48938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458" y="1559295"/>
            <a:ext cx="77330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0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716"/>
            <a:ext cx="9144000" cy="25550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41600" y="1083733"/>
            <a:ext cx="3465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latin typeface="Mestiza" panose="00000500000000000000" pitchFamily="50" charset="0"/>
              </a:rPr>
              <a:t>Campaña:</a:t>
            </a:r>
          </a:p>
        </p:txBody>
      </p:sp>
    </p:spTree>
    <p:extLst>
      <p:ext uri="{BB962C8B-B14F-4D97-AF65-F5344CB8AC3E}">
        <p14:creationId xmlns:p14="http://schemas.microsoft.com/office/powerpoint/2010/main" val="111106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49E2E1-EBF5-2385-E219-EE9EC67652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4" y="483080"/>
            <a:ext cx="8830179" cy="55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98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F8B38F6-F19E-9C32-E96D-D18DF29A9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52" y="714702"/>
            <a:ext cx="8402129" cy="525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63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5E4A7F8-5E50-4335-B3DF-7029F6B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A0CD931-3F19-4001-9BD4-E68A9FE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2103437"/>
            <a:ext cx="7886700" cy="1325563"/>
          </a:xfrm>
        </p:spPr>
        <p:txBody>
          <a:bodyPr/>
          <a:lstStyle/>
          <a:p>
            <a:pPr algn="ctr"/>
            <a:r>
              <a:rPr lang="es-MX" dirty="0">
                <a:latin typeface="Mestiza" panose="00000500000000000000" pitchFamily="50" charset="0"/>
              </a:rPr>
              <a:t>DISEÑO PARA REDES</a:t>
            </a:r>
          </a:p>
        </p:txBody>
      </p:sp>
    </p:spTree>
    <p:extLst>
      <p:ext uri="{BB962C8B-B14F-4D97-AF65-F5344CB8AC3E}">
        <p14:creationId xmlns:p14="http://schemas.microsoft.com/office/powerpoint/2010/main" val="35607327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793</TotalTime>
  <Words>18</Words>
  <Application>Microsoft Office PowerPoint</Application>
  <PresentationFormat>Presentación en pantalla (4:3)</PresentationFormat>
  <Paragraphs>7</Paragraphs>
  <Slides>22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Mestiza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VIDEO</vt:lpstr>
      <vt:lpstr>Presentación de PowerPoint</vt:lpstr>
      <vt:lpstr>Presentación de PowerPoint</vt:lpstr>
      <vt:lpstr>Presentación de PowerPoint</vt:lpstr>
      <vt:lpstr>DISEÑO PARA REDES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TRÍPTICOS</vt:lpstr>
      <vt:lpstr>Presentación de PowerPoint</vt:lpstr>
      <vt:lpstr>Presentación de PowerPoint</vt:lpstr>
      <vt:lpstr>SPOT DE RADIO </vt:lpstr>
      <vt:lpstr>Spot de tv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Norma Manjarrez</dc:creator>
  <cp:lastModifiedBy>gricelda aguilar espinoza</cp:lastModifiedBy>
  <cp:revision>34</cp:revision>
  <dcterms:created xsi:type="dcterms:W3CDTF">2022-03-14T20:38:14Z</dcterms:created>
  <dcterms:modified xsi:type="dcterms:W3CDTF">2023-08-02T19:34:11Z</dcterms:modified>
</cp:coreProperties>
</file>