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61" r:id="rId13"/>
    <p:sldId id="263" r:id="rId14"/>
    <p:sldId id="272" r:id="rId15"/>
    <p:sldId id="273" r:id="rId16"/>
    <p:sldId id="276" r:id="rId17"/>
    <p:sldId id="274" r:id="rId18"/>
    <p:sldId id="275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050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390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822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62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259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801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682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825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05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56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3861-1778-4B39-BB46-233BC0A6CFDD}" type="datetimeFigureOut">
              <a:rPr lang="es-MX" smtClean="0"/>
              <a:t>05/04/2022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0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E9B966-BF43-4EF7-A8A7-74004A09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439BDF-637F-47AD-AE34-812CD20517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C7D69-BE8B-4307-9E43-F0747CD551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D11EFC-FC48-45F2-92BC-1CAB8E0F3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93F9C7C-81DD-45AB-A4E5-03253F08FEA4}"/>
              </a:ext>
            </a:extLst>
          </p:cNvPr>
          <p:cNvSpPr txBox="1"/>
          <p:nvPr/>
        </p:nvSpPr>
        <p:spPr>
          <a:xfrm>
            <a:off x="3979865" y="41944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estiza" panose="00000500000000000000" pitchFamily="50" charset="0"/>
              </a:rPr>
              <a:t>INTERIOR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E07F87-66C6-4124-82E3-39084D10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3" y="810204"/>
            <a:ext cx="6778061" cy="52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3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93F9C7C-81DD-45AB-A4E5-03253F08FEA4}"/>
              </a:ext>
            </a:extLst>
          </p:cNvPr>
          <p:cNvSpPr txBox="1"/>
          <p:nvPr/>
        </p:nvSpPr>
        <p:spPr>
          <a:xfrm>
            <a:off x="2860646" y="2709644"/>
            <a:ext cx="4127383" cy="85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latin typeface="Mestiza" panose="00000500000000000000" pitchFamily="50" charset="0"/>
              </a:rPr>
              <a:t>CARTELES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8F3FC4-B3CF-47C7-8CA4-ACCEA8396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C0011A-70B4-484B-8459-15A7B6B59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70" y="407496"/>
            <a:ext cx="5808116" cy="58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3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BDF256-9FEA-4BC2-9555-117C013CC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8" y="387991"/>
            <a:ext cx="5721292" cy="57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2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B622B5-E252-4FD2-B6C8-0370531C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43" y="257563"/>
            <a:ext cx="4144163" cy="59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3E8561-CD93-4B44-BD8D-1DB259456D21}"/>
              </a:ext>
            </a:extLst>
          </p:cNvPr>
          <p:cNvSpPr txBox="1"/>
          <p:nvPr/>
        </p:nvSpPr>
        <p:spPr>
          <a:xfrm>
            <a:off x="1040235" y="2644170"/>
            <a:ext cx="720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latin typeface="Mestiza" panose="00000500000000000000" pitchFamily="50" charset="0"/>
              </a:rPr>
              <a:t>SPOTS PARA MEDIOS</a:t>
            </a:r>
          </a:p>
          <a:p>
            <a:pPr algn="ctr"/>
            <a:r>
              <a:rPr lang="es-MX" sz="4800" b="1" dirty="0">
                <a:latin typeface="Mestiza" panose="00000500000000000000" pitchFamily="50" charset="0"/>
              </a:rPr>
              <a:t>AUDIOVISUALES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31DAEA-CDB0-40B8-9642-FE7EBF95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54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31DAEA-CDB0-40B8-9642-FE7EBF95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6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3E8561-CD93-4B44-BD8D-1DB259456D21}"/>
              </a:ext>
            </a:extLst>
          </p:cNvPr>
          <p:cNvSpPr txBox="1"/>
          <p:nvPr/>
        </p:nvSpPr>
        <p:spPr>
          <a:xfrm>
            <a:off x="1040235" y="2644170"/>
            <a:ext cx="7206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latin typeface="Mestiza" panose="00000500000000000000" pitchFamily="50" charset="0"/>
              </a:rPr>
              <a:t>SPOTS DE RADIO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31DAEA-CDB0-40B8-9642-FE7EBF95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7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31DAEA-CDB0-40B8-9642-FE7EBF95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0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B78876-766F-43CA-A59B-8F18328AF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E365D5-6DD6-443D-BF8B-C837EE5CB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439BDF-637F-47AD-AE34-812CD2051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449" y="1340476"/>
            <a:ext cx="4725100" cy="146144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Mestiza" panose="00000500000000000000" pitchFamily="50" charset="0"/>
              </a:rPr>
              <a:t>CAMPAÑA:</a:t>
            </a:r>
            <a:br>
              <a:rPr lang="es-MX" dirty="0"/>
            </a:b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A7A21C-3DCE-451A-A108-52D096C09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95" y="967065"/>
            <a:ext cx="6674872" cy="51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0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319" y="238687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latin typeface="Mestiza" panose="00000500000000000000" pitchFamily="50" charset="0"/>
              </a:rPr>
              <a:t>DISEÑO PARA DIFUSIÓN EN REDES SOCIALES E IMPRESOS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BD3A46-7F58-4D8B-BED2-5D17BBDBA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1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4" y="469783"/>
            <a:ext cx="4330260" cy="427838"/>
          </a:xfrm>
        </p:spPr>
        <p:txBody>
          <a:bodyPr>
            <a:noAutofit/>
          </a:bodyPr>
          <a:lstStyle/>
          <a:p>
            <a:r>
              <a:rPr lang="es-MX" sz="2800" b="1" dirty="0">
                <a:latin typeface="Mestiza" panose="00000500000000000000" pitchFamily="50" charset="0"/>
              </a:rPr>
              <a:t>REDES SOCIALES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61E07-EC0F-4BC5-93A7-3C74C93F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7" y="895236"/>
            <a:ext cx="7564493" cy="53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0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4" y="469783"/>
            <a:ext cx="4330260" cy="427838"/>
          </a:xfrm>
        </p:spPr>
        <p:txBody>
          <a:bodyPr>
            <a:noAutofit/>
          </a:bodyPr>
          <a:lstStyle/>
          <a:p>
            <a:r>
              <a:rPr lang="es-MX" sz="2800" b="1" dirty="0">
                <a:latin typeface="Mestiza" panose="00000500000000000000" pitchFamily="50" charset="0"/>
              </a:rPr>
              <a:t>REDES SOCIALES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E26B9E-253D-4AAB-8F82-74C19627B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1" y="887066"/>
            <a:ext cx="752856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4" y="469783"/>
            <a:ext cx="4330260" cy="427838"/>
          </a:xfrm>
        </p:spPr>
        <p:txBody>
          <a:bodyPr>
            <a:noAutofit/>
          </a:bodyPr>
          <a:lstStyle/>
          <a:p>
            <a:r>
              <a:rPr lang="es-MX" sz="2800" b="1" dirty="0">
                <a:latin typeface="Mestiza" panose="00000500000000000000" pitchFamily="50" charset="0"/>
              </a:rPr>
              <a:t>REDES SOCIALES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F13AEE-E1F7-43AC-9401-9BE9321EA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912233"/>
            <a:ext cx="752856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4" y="469783"/>
            <a:ext cx="4330260" cy="427838"/>
          </a:xfrm>
        </p:spPr>
        <p:txBody>
          <a:bodyPr>
            <a:noAutofit/>
          </a:bodyPr>
          <a:lstStyle/>
          <a:p>
            <a:r>
              <a:rPr lang="es-MX" sz="2800" b="1" dirty="0">
                <a:latin typeface="Mestiza" panose="00000500000000000000" pitchFamily="50" charset="0"/>
              </a:rPr>
              <a:t>REDES SOCIALES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058254-5105-4A3D-87B3-EB78D89E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6" y="845121"/>
            <a:ext cx="752856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95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770" y="2885812"/>
            <a:ext cx="4330260" cy="427838"/>
          </a:xfrm>
        </p:spPr>
        <p:txBody>
          <a:bodyPr>
            <a:noAutofit/>
          </a:bodyPr>
          <a:lstStyle/>
          <a:p>
            <a:r>
              <a:rPr lang="es-MX" sz="6600" b="1" dirty="0">
                <a:latin typeface="Mestiza" panose="00000500000000000000" pitchFamily="50" charset="0"/>
              </a:rPr>
              <a:t>TRÍPTICO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10A037-6EED-48CD-91B7-E3D612A28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394284"/>
            <a:ext cx="2024603" cy="15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74F992-FD6A-49E4-9968-9B665EEF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6" y="810204"/>
            <a:ext cx="6778059" cy="52375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93F9C7C-81DD-45AB-A4E5-03253F08FEA4}"/>
              </a:ext>
            </a:extLst>
          </p:cNvPr>
          <p:cNvSpPr txBox="1"/>
          <p:nvPr/>
        </p:nvSpPr>
        <p:spPr>
          <a:xfrm>
            <a:off x="3979865" y="419449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estiza" panose="00000500000000000000" pitchFamily="50" charset="0"/>
              </a:rPr>
              <a:t>EXTERIOR</a:t>
            </a:r>
          </a:p>
        </p:txBody>
      </p:sp>
    </p:spTree>
    <p:extLst>
      <p:ext uri="{BB962C8B-B14F-4D97-AF65-F5344CB8AC3E}">
        <p14:creationId xmlns:p14="http://schemas.microsoft.com/office/powerpoint/2010/main" val="20105918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30</Words>
  <Application>Microsoft Office PowerPoint</Application>
  <PresentationFormat>Presentación en pantalla (4:3)</PresentationFormat>
  <Paragraphs>13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Mestiza</vt:lpstr>
      <vt:lpstr>Tema de Office</vt:lpstr>
      <vt:lpstr>Presentación de PowerPoint</vt:lpstr>
      <vt:lpstr>CAMPAÑA: </vt:lpstr>
      <vt:lpstr>DISEÑO PARA DIFUSIÓN EN REDES SOCIALES E IMPRESOS</vt:lpstr>
      <vt:lpstr>REDES SOCIALES</vt:lpstr>
      <vt:lpstr>REDES SOCIALES</vt:lpstr>
      <vt:lpstr>REDES SOCIALES</vt:lpstr>
      <vt:lpstr>REDES SOCIALES</vt:lpstr>
      <vt:lpstr>TRÍPTICO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Norma Manjarrez</dc:creator>
  <cp:lastModifiedBy>Norma Manjarrez</cp:lastModifiedBy>
  <cp:revision>4</cp:revision>
  <dcterms:created xsi:type="dcterms:W3CDTF">2022-03-14T20:38:14Z</dcterms:created>
  <dcterms:modified xsi:type="dcterms:W3CDTF">2022-04-05T21:52:00Z</dcterms:modified>
</cp:coreProperties>
</file>