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7" r:id="rId3"/>
    <p:sldId id="268" r:id="rId4"/>
    <p:sldId id="269" r:id="rId5"/>
    <p:sldId id="270" r:id="rId6"/>
    <p:sldId id="272" r:id="rId7"/>
    <p:sldId id="273" r:id="rId8"/>
    <p:sldId id="274" r:id="rId9"/>
    <p:sldId id="275" r:id="rId10"/>
    <p:sldId id="276" r:id="rId11"/>
    <p:sldId id="277" r:id="rId12"/>
  </p:sldIdLst>
  <p:sldSz cx="9144000" cy="6858000" type="screen4x3"/>
  <p:notesSz cx="7010400" cy="9236075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E367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47651A-84B1-4767-997A-2F870B7C0D7A}" type="doc">
      <dgm:prSet loTypeId="urn:microsoft.com/office/officeart/2009/layout/CircleArrowProcess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6BE8A2A4-D129-4FC0-B5D8-524BB895179C}">
      <dgm:prSet phldrT="[Texto]"/>
      <dgm:spPr/>
      <dgm:t>
        <a:bodyPr/>
        <a:lstStyle/>
        <a:p>
          <a:r>
            <a:rPr lang="es-ES" dirty="0"/>
            <a:t>Federal</a:t>
          </a:r>
        </a:p>
      </dgm:t>
    </dgm:pt>
    <dgm:pt modelId="{B2AA9C74-A06B-4161-9AFC-DAFB7363FE40}" type="parTrans" cxnId="{375C431B-B902-43C6-A7BD-B9D92A787263}">
      <dgm:prSet/>
      <dgm:spPr/>
      <dgm:t>
        <a:bodyPr/>
        <a:lstStyle/>
        <a:p>
          <a:endParaRPr lang="es-ES"/>
        </a:p>
      </dgm:t>
    </dgm:pt>
    <dgm:pt modelId="{3FEFF0F9-9D0C-48A3-AA7A-E205337C9F8F}" type="sibTrans" cxnId="{375C431B-B902-43C6-A7BD-B9D92A787263}">
      <dgm:prSet/>
      <dgm:spPr/>
      <dgm:t>
        <a:bodyPr/>
        <a:lstStyle/>
        <a:p>
          <a:endParaRPr lang="es-ES"/>
        </a:p>
      </dgm:t>
    </dgm:pt>
    <dgm:pt modelId="{6A5A35C8-3FED-41A0-94C0-ADE5ABD0AD9A}">
      <dgm:prSet phldrT="[Texto]"/>
      <dgm:spPr/>
      <dgm:t>
        <a:bodyPr/>
        <a:lstStyle/>
        <a:p>
          <a:r>
            <a:rPr lang="es-ES" dirty="0"/>
            <a:t>Estatal</a:t>
          </a:r>
        </a:p>
      </dgm:t>
    </dgm:pt>
    <dgm:pt modelId="{C22F0202-08CD-4930-882F-F2035CD2D90F}" type="parTrans" cxnId="{CBABB4C7-B551-462B-81D7-241D876563EB}">
      <dgm:prSet/>
      <dgm:spPr/>
      <dgm:t>
        <a:bodyPr/>
        <a:lstStyle/>
        <a:p>
          <a:endParaRPr lang="es-ES"/>
        </a:p>
      </dgm:t>
    </dgm:pt>
    <dgm:pt modelId="{AC603EBA-C42A-4BB0-82D2-71C1D8FFB1FD}" type="sibTrans" cxnId="{CBABB4C7-B551-462B-81D7-241D876563EB}">
      <dgm:prSet/>
      <dgm:spPr/>
      <dgm:t>
        <a:bodyPr/>
        <a:lstStyle/>
        <a:p>
          <a:endParaRPr lang="es-ES"/>
        </a:p>
      </dgm:t>
    </dgm:pt>
    <dgm:pt modelId="{D7F38570-0AF9-472B-992B-C00551EABD21}">
      <dgm:prSet phldrT="[Texto]"/>
      <dgm:spPr/>
      <dgm:t>
        <a:bodyPr/>
        <a:lstStyle/>
        <a:p>
          <a:r>
            <a:rPr lang="es-ES" dirty="0"/>
            <a:t>Municipal</a:t>
          </a:r>
        </a:p>
      </dgm:t>
    </dgm:pt>
    <dgm:pt modelId="{AD815FB1-1AF3-4CC7-8627-74E43567AD65}" type="parTrans" cxnId="{1D6B25E5-F267-4AD4-8B90-FA9139DD220B}">
      <dgm:prSet/>
      <dgm:spPr/>
      <dgm:t>
        <a:bodyPr/>
        <a:lstStyle/>
        <a:p>
          <a:endParaRPr lang="es-ES"/>
        </a:p>
      </dgm:t>
    </dgm:pt>
    <dgm:pt modelId="{6148C6BF-B805-4D43-9548-E70BE39C198D}" type="sibTrans" cxnId="{1D6B25E5-F267-4AD4-8B90-FA9139DD220B}">
      <dgm:prSet/>
      <dgm:spPr/>
      <dgm:t>
        <a:bodyPr/>
        <a:lstStyle/>
        <a:p>
          <a:endParaRPr lang="es-ES"/>
        </a:p>
      </dgm:t>
    </dgm:pt>
    <dgm:pt modelId="{CAEBB87F-1992-41C7-BBD2-C104600AAE82}" type="pres">
      <dgm:prSet presAssocID="{B847651A-84B1-4767-997A-2F870B7C0D7A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s-MX"/>
        </a:p>
      </dgm:t>
    </dgm:pt>
    <dgm:pt modelId="{CBA589F9-9688-4931-8A38-36CA7135CDC4}" type="pres">
      <dgm:prSet presAssocID="{6BE8A2A4-D129-4FC0-B5D8-524BB895179C}" presName="Accent1" presStyleCnt="0"/>
      <dgm:spPr/>
    </dgm:pt>
    <dgm:pt modelId="{B5144FBF-0BAA-4215-9829-363A9B37B41D}" type="pres">
      <dgm:prSet presAssocID="{6BE8A2A4-D129-4FC0-B5D8-524BB895179C}" presName="Accent" presStyleLbl="node1" presStyleIdx="0" presStyleCnt="3"/>
      <dgm:spPr>
        <a:solidFill>
          <a:srgbClr val="FAC2CB"/>
        </a:solidFill>
      </dgm:spPr>
    </dgm:pt>
    <dgm:pt modelId="{2A29EFAD-13F1-4F6E-B9B6-AD34F547A31F}" type="pres">
      <dgm:prSet presAssocID="{6BE8A2A4-D129-4FC0-B5D8-524BB895179C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545BC7F-3D8B-4C8F-983F-A1FE0834EA76}" type="pres">
      <dgm:prSet presAssocID="{6A5A35C8-3FED-41A0-94C0-ADE5ABD0AD9A}" presName="Accent2" presStyleCnt="0"/>
      <dgm:spPr/>
    </dgm:pt>
    <dgm:pt modelId="{33E0AF6A-6127-4255-AFA9-9DAFE554D9A8}" type="pres">
      <dgm:prSet presAssocID="{6A5A35C8-3FED-41A0-94C0-ADE5ABD0AD9A}" presName="Accent" presStyleLbl="node1" presStyleIdx="1" presStyleCnt="3"/>
      <dgm:spPr>
        <a:solidFill>
          <a:srgbClr val="E25C5C"/>
        </a:solidFill>
      </dgm:spPr>
    </dgm:pt>
    <dgm:pt modelId="{0182E5AC-4669-44EC-BCA5-BEC0F6D77488}" type="pres">
      <dgm:prSet presAssocID="{6A5A35C8-3FED-41A0-94C0-ADE5ABD0AD9A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05606EA-F862-421D-9E5D-C4481DAE0339}" type="pres">
      <dgm:prSet presAssocID="{D7F38570-0AF9-472B-992B-C00551EABD21}" presName="Accent3" presStyleCnt="0"/>
      <dgm:spPr/>
    </dgm:pt>
    <dgm:pt modelId="{52F9EB9A-4395-415B-A9C7-1901BFB17E96}" type="pres">
      <dgm:prSet presAssocID="{D7F38570-0AF9-472B-992B-C00551EABD21}" presName="Accent" presStyleLbl="node1" presStyleIdx="2" presStyleCnt="3"/>
      <dgm:spPr>
        <a:solidFill>
          <a:srgbClr val="701A28"/>
        </a:solidFill>
        <a:ln>
          <a:solidFill>
            <a:srgbClr val="701A28"/>
          </a:solidFill>
        </a:ln>
      </dgm:spPr>
    </dgm:pt>
    <dgm:pt modelId="{100E642C-E9DB-41DA-957F-8A553C4777DD}" type="pres">
      <dgm:prSet presAssocID="{D7F38570-0AF9-472B-992B-C00551EABD21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1913FF10-ADB8-44E4-A59C-4CE03268C4E3}" type="presOf" srcId="{6A5A35C8-3FED-41A0-94C0-ADE5ABD0AD9A}" destId="{0182E5AC-4669-44EC-BCA5-BEC0F6D77488}" srcOrd="0" destOrd="0" presId="urn:microsoft.com/office/officeart/2009/layout/CircleArrowProcess"/>
    <dgm:cxn modelId="{CBABB4C7-B551-462B-81D7-241D876563EB}" srcId="{B847651A-84B1-4767-997A-2F870B7C0D7A}" destId="{6A5A35C8-3FED-41A0-94C0-ADE5ABD0AD9A}" srcOrd="1" destOrd="0" parTransId="{C22F0202-08CD-4930-882F-F2035CD2D90F}" sibTransId="{AC603EBA-C42A-4BB0-82D2-71C1D8FFB1FD}"/>
    <dgm:cxn modelId="{7401122D-97E9-442F-98A6-85DF935B2897}" type="presOf" srcId="{6BE8A2A4-D129-4FC0-B5D8-524BB895179C}" destId="{2A29EFAD-13F1-4F6E-B9B6-AD34F547A31F}" srcOrd="0" destOrd="0" presId="urn:microsoft.com/office/officeart/2009/layout/CircleArrowProcess"/>
    <dgm:cxn modelId="{375C431B-B902-43C6-A7BD-B9D92A787263}" srcId="{B847651A-84B1-4767-997A-2F870B7C0D7A}" destId="{6BE8A2A4-D129-4FC0-B5D8-524BB895179C}" srcOrd="0" destOrd="0" parTransId="{B2AA9C74-A06B-4161-9AFC-DAFB7363FE40}" sibTransId="{3FEFF0F9-9D0C-48A3-AA7A-E205337C9F8F}"/>
    <dgm:cxn modelId="{7540DE04-F98F-45DD-BE33-1480262B829F}" type="presOf" srcId="{B847651A-84B1-4767-997A-2F870B7C0D7A}" destId="{CAEBB87F-1992-41C7-BBD2-C104600AAE82}" srcOrd="0" destOrd="0" presId="urn:microsoft.com/office/officeart/2009/layout/CircleArrowProcess"/>
    <dgm:cxn modelId="{1D6B25E5-F267-4AD4-8B90-FA9139DD220B}" srcId="{B847651A-84B1-4767-997A-2F870B7C0D7A}" destId="{D7F38570-0AF9-472B-992B-C00551EABD21}" srcOrd="2" destOrd="0" parTransId="{AD815FB1-1AF3-4CC7-8627-74E43567AD65}" sibTransId="{6148C6BF-B805-4D43-9548-E70BE39C198D}"/>
    <dgm:cxn modelId="{9C779B2A-92C0-457A-BAA8-B10077E01364}" type="presOf" srcId="{D7F38570-0AF9-472B-992B-C00551EABD21}" destId="{100E642C-E9DB-41DA-957F-8A553C4777DD}" srcOrd="0" destOrd="0" presId="urn:microsoft.com/office/officeart/2009/layout/CircleArrowProcess"/>
    <dgm:cxn modelId="{0FCE3D0A-9DB3-4052-829B-FE08DAF6E440}" type="presParOf" srcId="{CAEBB87F-1992-41C7-BBD2-C104600AAE82}" destId="{CBA589F9-9688-4931-8A38-36CA7135CDC4}" srcOrd="0" destOrd="0" presId="urn:microsoft.com/office/officeart/2009/layout/CircleArrowProcess"/>
    <dgm:cxn modelId="{19504804-C056-4E3C-8324-FB50B4AF1598}" type="presParOf" srcId="{CBA589F9-9688-4931-8A38-36CA7135CDC4}" destId="{B5144FBF-0BAA-4215-9829-363A9B37B41D}" srcOrd="0" destOrd="0" presId="urn:microsoft.com/office/officeart/2009/layout/CircleArrowProcess"/>
    <dgm:cxn modelId="{E892FF2E-4DC1-4FAE-9F84-E1568C6000BF}" type="presParOf" srcId="{CAEBB87F-1992-41C7-BBD2-C104600AAE82}" destId="{2A29EFAD-13F1-4F6E-B9B6-AD34F547A31F}" srcOrd="1" destOrd="0" presId="urn:microsoft.com/office/officeart/2009/layout/CircleArrowProcess"/>
    <dgm:cxn modelId="{DAEA350E-AFA2-4057-913A-7A7975C07A09}" type="presParOf" srcId="{CAEBB87F-1992-41C7-BBD2-C104600AAE82}" destId="{4545BC7F-3D8B-4C8F-983F-A1FE0834EA76}" srcOrd="2" destOrd="0" presId="urn:microsoft.com/office/officeart/2009/layout/CircleArrowProcess"/>
    <dgm:cxn modelId="{183D997A-4AB4-4E51-8149-5D574B76D67E}" type="presParOf" srcId="{4545BC7F-3D8B-4C8F-983F-A1FE0834EA76}" destId="{33E0AF6A-6127-4255-AFA9-9DAFE554D9A8}" srcOrd="0" destOrd="0" presId="urn:microsoft.com/office/officeart/2009/layout/CircleArrowProcess"/>
    <dgm:cxn modelId="{77D1CCE1-6CB2-4792-B230-1AD5FA76C065}" type="presParOf" srcId="{CAEBB87F-1992-41C7-BBD2-C104600AAE82}" destId="{0182E5AC-4669-44EC-BCA5-BEC0F6D77488}" srcOrd="3" destOrd="0" presId="urn:microsoft.com/office/officeart/2009/layout/CircleArrowProcess"/>
    <dgm:cxn modelId="{22BAD7AA-5577-4FFB-9E0C-60CA9B8DCB1D}" type="presParOf" srcId="{CAEBB87F-1992-41C7-BBD2-C104600AAE82}" destId="{D05606EA-F862-421D-9E5D-C4481DAE0339}" srcOrd="4" destOrd="0" presId="urn:microsoft.com/office/officeart/2009/layout/CircleArrowProcess"/>
    <dgm:cxn modelId="{EA2E3227-3132-477C-B3C5-348D91505B83}" type="presParOf" srcId="{D05606EA-F862-421D-9E5D-C4481DAE0339}" destId="{52F9EB9A-4395-415B-A9C7-1901BFB17E96}" srcOrd="0" destOrd="0" presId="urn:microsoft.com/office/officeart/2009/layout/CircleArrowProcess"/>
    <dgm:cxn modelId="{550D27C7-9066-4A31-A366-22486FE42175}" type="presParOf" srcId="{CAEBB87F-1992-41C7-BBD2-C104600AAE82}" destId="{100E642C-E9DB-41DA-957F-8A553C4777DD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CF50D8D-36AB-4936-9734-C3C2FFB56404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F95FA58-732E-4E8C-ABEA-C0A9C2D00E5B}">
      <dgm:prSet phldrT="[Texto]"/>
      <dgm:spPr>
        <a:solidFill>
          <a:srgbClr val="FAC2CB"/>
        </a:solidFill>
      </dgm:spPr>
      <dgm:t>
        <a:bodyPr/>
        <a:lstStyle/>
        <a:p>
          <a:r>
            <a:rPr lang="es-ES" b="0" dirty="0">
              <a:solidFill>
                <a:schemeClr val="tx1">
                  <a:lumMod val="95000"/>
                  <a:lumOff val="5000"/>
                </a:schemeClr>
              </a:solidFill>
            </a:rPr>
            <a:t>El Fuerte</a:t>
          </a:r>
        </a:p>
      </dgm:t>
    </dgm:pt>
    <dgm:pt modelId="{D7872BC8-E7C3-42FB-B68E-5FE5F19CDCAA}" type="parTrans" cxnId="{EF56DB10-6B3C-4785-B952-FE5EF4FFB735}">
      <dgm:prSet/>
      <dgm:spPr/>
      <dgm:t>
        <a:bodyPr/>
        <a:lstStyle/>
        <a:p>
          <a:endParaRPr lang="es-ES"/>
        </a:p>
      </dgm:t>
    </dgm:pt>
    <dgm:pt modelId="{03298F7E-0452-445A-A903-553F51BD8B50}" type="sibTrans" cxnId="{EF56DB10-6B3C-4785-B952-FE5EF4FFB735}">
      <dgm:prSet/>
      <dgm:spPr>
        <a:solidFill>
          <a:srgbClr val="701A28">
            <a:alpha val="90000"/>
          </a:srgbClr>
        </a:solidFill>
      </dgm:spPr>
      <dgm:t>
        <a:bodyPr/>
        <a:lstStyle/>
        <a:p>
          <a:endParaRPr lang="es-ES" dirty="0"/>
        </a:p>
      </dgm:t>
    </dgm:pt>
    <dgm:pt modelId="{4024CA11-B482-4AF1-B48B-95FC9BCD32BF}">
      <dgm:prSet phldrT="[Texto]"/>
      <dgm:spPr>
        <a:solidFill>
          <a:srgbClr val="FAC2CB"/>
        </a:solidFill>
      </dgm:spPr>
      <dgm:t>
        <a:bodyPr/>
        <a:lstStyle/>
        <a:p>
          <a:r>
            <a:rPr lang="es-ES" dirty="0">
              <a:solidFill>
                <a:schemeClr val="tx1">
                  <a:lumMod val="95000"/>
                  <a:lumOff val="5000"/>
                </a:schemeClr>
              </a:solidFill>
            </a:rPr>
            <a:t>Navolato</a:t>
          </a:r>
        </a:p>
      </dgm:t>
    </dgm:pt>
    <dgm:pt modelId="{9C9C327B-9DDC-436A-AAE4-95F831C7F288}" type="parTrans" cxnId="{3F905D97-8735-4839-BE5E-909279553F18}">
      <dgm:prSet/>
      <dgm:spPr/>
      <dgm:t>
        <a:bodyPr/>
        <a:lstStyle/>
        <a:p>
          <a:endParaRPr lang="es-ES"/>
        </a:p>
      </dgm:t>
    </dgm:pt>
    <dgm:pt modelId="{4AE2B217-9E94-4D78-9126-6B4EC7C36F96}" type="sibTrans" cxnId="{3F905D97-8735-4839-BE5E-909279553F18}">
      <dgm:prSet/>
      <dgm:spPr/>
      <dgm:t>
        <a:bodyPr/>
        <a:lstStyle/>
        <a:p>
          <a:endParaRPr lang="es-ES"/>
        </a:p>
      </dgm:t>
    </dgm:pt>
    <dgm:pt modelId="{84F223A2-0FBE-46BC-993E-224604FB7B05}">
      <dgm:prSet phldrT="[Texto]"/>
      <dgm:spPr>
        <a:solidFill>
          <a:srgbClr val="FAC2CB"/>
        </a:solidFill>
      </dgm:spPr>
      <dgm:t>
        <a:bodyPr/>
        <a:lstStyle/>
        <a:p>
          <a:r>
            <a:rPr lang="es-ES" dirty="0">
              <a:solidFill>
                <a:schemeClr val="tx1">
                  <a:lumMod val="95000"/>
                  <a:lumOff val="5000"/>
                </a:schemeClr>
              </a:solidFill>
            </a:rPr>
            <a:t>Choix</a:t>
          </a:r>
        </a:p>
      </dgm:t>
    </dgm:pt>
    <dgm:pt modelId="{D4C0FA98-7863-40D0-B35B-DFB649F90D84}" type="sibTrans" cxnId="{C25C59BA-1401-4AF8-920E-4C46316B590E}">
      <dgm:prSet/>
      <dgm:spPr>
        <a:solidFill>
          <a:srgbClr val="701A28">
            <a:alpha val="90000"/>
          </a:srgbClr>
        </a:solidFill>
        <a:ln>
          <a:solidFill>
            <a:srgbClr val="701A28">
              <a:alpha val="90000"/>
            </a:srgbClr>
          </a:solidFill>
        </a:ln>
      </dgm:spPr>
      <dgm:t>
        <a:bodyPr/>
        <a:lstStyle/>
        <a:p>
          <a:endParaRPr lang="es-ES" dirty="0"/>
        </a:p>
      </dgm:t>
    </dgm:pt>
    <dgm:pt modelId="{7E17F9AA-46E8-46F5-B716-65A9E7A90A53}" type="parTrans" cxnId="{C25C59BA-1401-4AF8-920E-4C46316B590E}">
      <dgm:prSet/>
      <dgm:spPr/>
      <dgm:t>
        <a:bodyPr/>
        <a:lstStyle/>
        <a:p>
          <a:endParaRPr lang="es-ES"/>
        </a:p>
      </dgm:t>
    </dgm:pt>
    <dgm:pt modelId="{31526927-05E5-4220-93A6-7DC92508164E}" type="pres">
      <dgm:prSet presAssocID="{ECF50D8D-36AB-4936-9734-C3C2FFB56404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C375C19C-5CBE-4838-9630-05B64EAE4C5E}" type="pres">
      <dgm:prSet presAssocID="{ECF50D8D-36AB-4936-9734-C3C2FFB56404}" presName="dummyMaxCanvas" presStyleCnt="0">
        <dgm:presLayoutVars/>
      </dgm:prSet>
      <dgm:spPr/>
    </dgm:pt>
    <dgm:pt modelId="{00105ED8-3F6D-4D9B-A2CF-AD991CA35CAB}" type="pres">
      <dgm:prSet presAssocID="{ECF50D8D-36AB-4936-9734-C3C2FFB56404}" presName="ThreeNodes_1" presStyleLbl="node1" presStyleIdx="0" presStyleCnt="3" custScaleY="80422" custLinFactNeighborX="1150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84593D3-BEF8-4786-8117-2FA4CE7B2EED}" type="pres">
      <dgm:prSet presAssocID="{ECF50D8D-36AB-4936-9734-C3C2FFB56404}" presName="ThreeNodes_2" presStyleLbl="node1" presStyleIdx="1" presStyleCnt="3" custScaleY="86306" custLinFactNeighborX="3019" custLinFactNeighborY="-1868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10CFAEF-EEB8-4AC2-A89E-FAA925F006C2}" type="pres">
      <dgm:prSet presAssocID="{ECF50D8D-36AB-4936-9734-C3C2FFB56404}" presName="ThreeNodes_3" presStyleLbl="node1" presStyleIdx="2" presStyleCnt="3" custLinFactNeighborX="-5805" custLinFactNeighborY="-1868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E0E9078-0D00-42EA-A4C0-CC488EACEEDF}" type="pres">
      <dgm:prSet presAssocID="{ECF50D8D-36AB-4936-9734-C3C2FFB56404}" presName="ThreeConn_1-2" presStyleLbl="fgAccFollowNode1" presStyleIdx="0" presStyleCnt="2" custLinFactNeighborX="-1852" custLinFactNeighborY="-3086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7B7EAF0-103D-41E9-891C-862544A7708A}" type="pres">
      <dgm:prSet presAssocID="{ECF50D8D-36AB-4936-9734-C3C2FFB56404}" presName="ThreeConn_2-3" presStyleLbl="fgAccFollowNode1" presStyleIdx="1" presStyleCnt="2" custScaleX="78948" custScaleY="96117" custLinFactNeighborX="-57236" custLinFactNeighborY="-3537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5E5DD39-FB8C-4CAC-AEA8-11609F39848E}" type="pres">
      <dgm:prSet presAssocID="{ECF50D8D-36AB-4936-9734-C3C2FFB56404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D52EC24-83E8-4CDE-B645-B25075676304}" type="pres">
      <dgm:prSet presAssocID="{ECF50D8D-36AB-4936-9734-C3C2FFB56404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C7D94B5-C456-4D33-B513-FFD7D245C761}" type="pres">
      <dgm:prSet presAssocID="{ECF50D8D-36AB-4936-9734-C3C2FFB56404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4CAAD83F-A567-4E0F-9CD6-0A6C1859F3E7}" type="presOf" srcId="{4024CA11-B482-4AF1-B48B-95FC9BCD32BF}" destId="{710CFAEF-EEB8-4AC2-A89E-FAA925F006C2}" srcOrd="0" destOrd="0" presId="urn:microsoft.com/office/officeart/2005/8/layout/vProcess5"/>
    <dgm:cxn modelId="{5C3BE5BE-4485-42C5-A5A8-B07BEAC3A009}" type="presOf" srcId="{84F223A2-0FBE-46BC-993E-224604FB7B05}" destId="{BD52EC24-83E8-4CDE-B645-B25075676304}" srcOrd="1" destOrd="0" presId="urn:microsoft.com/office/officeart/2005/8/layout/vProcess5"/>
    <dgm:cxn modelId="{BF28D6D6-506C-4C9B-A1BE-4C2F633F6E3A}" type="presOf" srcId="{3F95FA58-732E-4E8C-ABEA-C0A9C2D00E5B}" destId="{05E5DD39-FB8C-4CAC-AEA8-11609F39848E}" srcOrd="1" destOrd="0" presId="urn:microsoft.com/office/officeart/2005/8/layout/vProcess5"/>
    <dgm:cxn modelId="{9B16DC61-62F8-4AA5-9B7E-CBDA649B6AD6}" type="presOf" srcId="{4024CA11-B482-4AF1-B48B-95FC9BCD32BF}" destId="{4C7D94B5-C456-4D33-B513-FFD7D245C761}" srcOrd="1" destOrd="0" presId="urn:microsoft.com/office/officeart/2005/8/layout/vProcess5"/>
    <dgm:cxn modelId="{1A49145F-61FE-4831-9B08-E314CC44031D}" type="presOf" srcId="{03298F7E-0452-445A-A903-553F51BD8B50}" destId="{FE0E9078-0D00-42EA-A4C0-CC488EACEEDF}" srcOrd="0" destOrd="0" presId="urn:microsoft.com/office/officeart/2005/8/layout/vProcess5"/>
    <dgm:cxn modelId="{80DF94B5-23B9-4B2A-9577-9DAD15EFABCE}" type="presOf" srcId="{84F223A2-0FBE-46BC-993E-224604FB7B05}" destId="{984593D3-BEF8-4786-8117-2FA4CE7B2EED}" srcOrd="0" destOrd="0" presId="urn:microsoft.com/office/officeart/2005/8/layout/vProcess5"/>
    <dgm:cxn modelId="{C25C59BA-1401-4AF8-920E-4C46316B590E}" srcId="{ECF50D8D-36AB-4936-9734-C3C2FFB56404}" destId="{84F223A2-0FBE-46BC-993E-224604FB7B05}" srcOrd="1" destOrd="0" parTransId="{7E17F9AA-46E8-46F5-B716-65A9E7A90A53}" sibTransId="{D4C0FA98-7863-40D0-B35B-DFB649F90D84}"/>
    <dgm:cxn modelId="{807FB860-03AF-41A5-AEE8-27CEA2C4D3DA}" type="presOf" srcId="{D4C0FA98-7863-40D0-B35B-DFB649F90D84}" destId="{77B7EAF0-103D-41E9-891C-862544A7708A}" srcOrd="0" destOrd="0" presId="urn:microsoft.com/office/officeart/2005/8/layout/vProcess5"/>
    <dgm:cxn modelId="{F950908D-CD45-4114-988D-73F2912AD118}" type="presOf" srcId="{3F95FA58-732E-4E8C-ABEA-C0A9C2D00E5B}" destId="{00105ED8-3F6D-4D9B-A2CF-AD991CA35CAB}" srcOrd="0" destOrd="0" presId="urn:microsoft.com/office/officeart/2005/8/layout/vProcess5"/>
    <dgm:cxn modelId="{EF56DB10-6B3C-4785-B952-FE5EF4FFB735}" srcId="{ECF50D8D-36AB-4936-9734-C3C2FFB56404}" destId="{3F95FA58-732E-4E8C-ABEA-C0A9C2D00E5B}" srcOrd="0" destOrd="0" parTransId="{D7872BC8-E7C3-42FB-B68E-5FE5F19CDCAA}" sibTransId="{03298F7E-0452-445A-A903-553F51BD8B50}"/>
    <dgm:cxn modelId="{16069995-BBBD-4324-AD27-C772EB2F70BE}" type="presOf" srcId="{ECF50D8D-36AB-4936-9734-C3C2FFB56404}" destId="{31526927-05E5-4220-93A6-7DC92508164E}" srcOrd="0" destOrd="0" presId="urn:microsoft.com/office/officeart/2005/8/layout/vProcess5"/>
    <dgm:cxn modelId="{3F905D97-8735-4839-BE5E-909279553F18}" srcId="{ECF50D8D-36AB-4936-9734-C3C2FFB56404}" destId="{4024CA11-B482-4AF1-B48B-95FC9BCD32BF}" srcOrd="2" destOrd="0" parTransId="{9C9C327B-9DDC-436A-AAE4-95F831C7F288}" sibTransId="{4AE2B217-9E94-4D78-9126-6B4EC7C36F96}"/>
    <dgm:cxn modelId="{CDDAE2DD-2839-413B-B038-05FD4ADCCC0E}" type="presParOf" srcId="{31526927-05E5-4220-93A6-7DC92508164E}" destId="{C375C19C-5CBE-4838-9630-05B64EAE4C5E}" srcOrd="0" destOrd="0" presId="urn:microsoft.com/office/officeart/2005/8/layout/vProcess5"/>
    <dgm:cxn modelId="{4E9ED7E8-F9B0-49F0-AE01-C91ACBA39407}" type="presParOf" srcId="{31526927-05E5-4220-93A6-7DC92508164E}" destId="{00105ED8-3F6D-4D9B-A2CF-AD991CA35CAB}" srcOrd="1" destOrd="0" presId="urn:microsoft.com/office/officeart/2005/8/layout/vProcess5"/>
    <dgm:cxn modelId="{C7C6D670-39A2-4B0B-A43F-B3BA8852E513}" type="presParOf" srcId="{31526927-05E5-4220-93A6-7DC92508164E}" destId="{984593D3-BEF8-4786-8117-2FA4CE7B2EED}" srcOrd="2" destOrd="0" presId="urn:microsoft.com/office/officeart/2005/8/layout/vProcess5"/>
    <dgm:cxn modelId="{0B67B64F-B2E9-4850-95E1-AE49F9878BF1}" type="presParOf" srcId="{31526927-05E5-4220-93A6-7DC92508164E}" destId="{710CFAEF-EEB8-4AC2-A89E-FAA925F006C2}" srcOrd="3" destOrd="0" presId="urn:microsoft.com/office/officeart/2005/8/layout/vProcess5"/>
    <dgm:cxn modelId="{7E20C26F-8D59-4B5F-9D73-EC54A7CB409C}" type="presParOf" srcId="{31526927-05E5-4220-93A6-7DC92508164E}" destId="{FE0E9078-0D00-42EA-A4C0-CC488EACEEDF}" srcOrd="4" destOrd="0" presId="urn:microsoft.com/office/officeart/2005/8/layout/vProcess5"/>
    <dgm:cxn modelId="{7C93C3C8-8A1E-44E7-BF8F-A7DC50FEE2FA}" type="presParOf" srcId="{31526927-05E5-4220-93A6-7DC92508164E}" destId="{77B7EAF0-103D-41E9-891C-862544A7708A}" srcOrd="5" destOrd="0" presId="urn:microsoft.com/office/officeart/2005/8/layout/vProcess5"/>
    <dgm:cxn modelId="{47351304-BB74-4DDC-BC30-73C963C47D49}" type="presParOf" srcId="{31526927-05E5-4220-93A6-7DC92508164E}" destId="{05E5DD39-FB8C-4CAC-AEA8-11609F39848E}" srcOrd="6" destOrd="0" presId="urn:microsoft.com/office/officeart/2005/8/layout/vProcess5"/>
    <dgm:cxn modelId="{C32B0237-B319-443D-BE5A-C630106555F5}" type="presParOf" srcId="{31526927-05E5-4220-93A6-7DC92508164E}" destId="{BD52EC24-83E8-4CDE-B645-B25075676304}" srcOrd="7" destOrd="0" presId="urn:microsoft.com/office/officeart/2005/8/layout/vProcess5"/>
    <dgm:cxn modelId="{C85335C4-A33D-45C7-96B7-147C77F51C1A}" type="presParOf" srcId="{31526927-05E5-4220-93A6-7DC92508164E}" destId="{4C7D94B5-C456-4D33-B513-FFD7D245C76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CF50D8D-36AB-4936-9734-C3C2FFB56404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F95FA58-732E-4E8C-ABEA-C0A9C2D00E5B}">
      <dgm:prSet phldrT="[Texto]"/>
      <dgm:spPr>
        <a:solidFill>
          <a:srgbClr val="FAC2CB"/>
        </a:solidFill>
      </dgm:spPr>
      <dgm:t>
        <a:bodyPr/>
        <a:lstStyle/>
        <a:p>
          <a:r>
            <a:rPr lang="es-ES" dirty="0">
              <a:solidFill>
                <a:schemeClr val="tx1">
                  <a:lumMod val="95000"/>
                  <a:lumOff val="5000"/>
                </a:schemeClr>
              </a:solidFill>
            </a:rPr>
            <a:t>Mazatlán</a:t>
          </a:r>
        </a:p>
      </dgm:t>
    </dgm:pt>
    <dgm:pt modelId="{D7872BC8-E7C3-42FB-B68E-5FE5F19CDCAA}" type="parTrans" cxnId="{EF56DB10-6B3C-4785-B952-FE5EF4FFB735}">
      <dgm:prSet/>
      <dgm:spPr/>
      <dgm:t>
        <a:bodyPr/>
        <a:lstStyle/>
        <a:p>
          <a:endParaRPr lang="es-ES"/>
        </a:p>
      </dgm:t>
    </dgm:pt>
    <dgm:pt modelId="{03298F7E-0452-445A-A903-553F51BD8B50}" type="sibTrans" cxnId="{EF56DB10-6B3C-4785-B952-FE5EF4FFB735}">
      <dgm:prSet/>
      <dgm:spPr>
        <a:solidFill>
          <a:srgbClr val="701A28">
            <a:alpha val="90000"/>
          </a:srgbClr>
        </a:solidFill>
        <a:ln>
          <a:solidFill>
            <a:srgbClr val="701A28">
              <a:alpha val="90000"/>
            </a:srgbClr>
          </a:solidFill>
        </a:ln>
      </dgm:spPr>
      <dgm:t>
        <a:bodyPr/>
        <a:lstStyle/>
        <a:p>
          <a:endParaRPr lang="es-ES" dirty="0"/>
        </a:p>
      </dgm:t>
    </dgm:pt>
    <dgm:pt modelId="{4024CA11-B482-4AF1-B48B-95FC9BCD32BF}">
      <dgm:prSet phldrT="[Texto]"/>
      <dgm:spPr>
        <a:solidFill>
          <a:srgbClr val="FAC2CB"/>
        </a:solidFill>
      </dgm:spPr>
      <dgm:t>
        <a:bodyPr/>
        <a:lstStyle/>
        <a:p>
          <a:r>
            <a:rPr lang="es-ES" dirty="0">
              <a:solidFill>
                <a:schemeClr val="tx1">
                  <a:lumMod val="95000"/>
                  <a:lumOff val="5000"/>
                </a:schemeClr>
              </a:solidFill>
            </a:rPr>
            <a:t>Rosario</a:t>
          </a:r>
        </a:p>
      </dgm:t>
    </dgm:pt>
    <dgm:pt modelId="{9C9C327B-9DDC-436A-AAE4-95F831C7F288}" type="parTrans" cxnId="{3F905D97-8735-4839-BE5E-909279553F18}">
      <dgm:prSet/>
      <dgm:spPr/>
      <dgm:t>
        <a:bodyPr/>
        <a:lstStyle/>
        <a:p>
          <a:endParaRPr lang="es-ES"/>
        </a:p>
      </dgm:t>
    </dgm:pt>
    <dgm:pt modelId="{4AE2B217-9E94-4D78-9126-6B4EC7C36F96}" type="sibTrans" cxnId="{3F905D97-8735-4839-BE5E-909279553F18}">
      <dgm:prSet/>
      <dgm:spPr/>
      <dgm:t>
        <a:bodyPr/>
        <a:lstStyle/>
        <a:p>
          <a:endParaRPr lang="es-ES"/>
        </a:p>
      </dgm:t>
    </dgm:pt>
    <dgm:pt modelId="{84F223A2-0FBE-46BC-993E-224604FB7B05}">
      <dgm:prSet phldrT="[Texto]"/>
      <dgm:spPr>
        <a:solidFill>
          <a:srgbClr val="FAC2CB"/>
        </a:solidFill>
      </dgm:spPr>
      <dgm:t>
        <a:bodyPr/>
        <a:lstStyle/>
        <a:p>
          <a:r>
            <a:rPr lang="es-ES" dirty="0">
              <a:solidFill>
                <a:schemeClr val="tx1">
                  <a:lumMod val="95000"/>
                  <a:lumOff val="5000"/>
                </a:schemeClr>
              </a:solidFill>
            </a:rPr>
            <a:t>Concordia</a:t>
          </a:r>
        </a:p>
      </dgm:t>
    </dgm:pt>
    <dgm:pt modelId="{D4C0FA98-7863-40D0-B35B-DFB649F90D84}" type="sibTrans" cxnId="{C25C59BA-1401-4AF8-920E-4C46316B590E}">
      <dgm:prSet/>
      <dgm:spPr>
        <a:solidFill>
          <a:srgbClr val="701A28">
            <a:alpha val="90000"/>
          </a:srgbClr>
        </a:solidFill>
        <a:ln>
          <a:solidFill>
            <a:srgbClr val="701A28">
              <a:alpha val="90000"/>
            </a:srgbClr>
          </a:solidFill>
        </a:ln>
      </dgm:spPr>
      <dgm:t>
        <a:bodyPr/>
        <a:lstStyle/>
        <a:p>
          <a:endParaRPr lang="es-ES" dirty="0"/>
        </a:p>
      </dgm:t>
    </dgm:pt>
    <dgm:pt modelId="{7E17F9AA-46E8-46F5-B716-65A9E7A90A53}" type="parTrans" cxnId="{C25C59BA-1401-4AF8-920E-4C46316B590E}">
      <dgm:prSet/>
      <dgm:spPr/>
      <dgm:t>
        <a:bodyPr/>
        <a:lstStyle/>
        <a:p>
          <a:endParaRPr lang="es-ES"/>
        </a:p>
      </dgm:t>
    </dgm:pt>
    <dgm:pt modelId="{31526927-05E5-4220-93A6-7DC92508164E}" type="pres">
      <dgm:prSet presAssocID="{ECF50D8D-36AB-4936-9734-C3C2FFB56404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C375C19C-5CBE-4838-9630-05B64EAE4C5E}" type="pres">
      <dgm:prSet presAssocID="{ECF50D8D-36AB-4936-9734-C3C2FFB56404}" presName="dummyMaxCanvas" presStyleCnt="0">
        <dgm:presLayoutVars/>
      </dgm:prSet>
      <dgm:spPr/>
    </dgm:pt>
    <dgm:pt modelId="{00105ED8-3F6D-4D9B-A2CF-AD991CA35CAB}" type="pres">
      <dgm:prSet presAssocID="{ECF50D8D-36AB-4936-9734-C3C2FFB56404}" presName="ThreeNodes_1" presStyleLbl="node1" presStyleIdx="0" presStyleCnt="3" custLinFactNeighborX="-69" custLinFactNeighborY="-2296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84593D3-BEF8-4786-8117-2FA4CE7B2EED}" type="pres">
      <dgm:prSet presAssocID="{ECF50D8D-36AB-4936-9734-C3C2FFB56404}" presName="ThreeNodes_2" presStyleLbl="node1" presStyleIdx="1" presStyleCnt="3" custLinFactNeighborX="-15544" custLinFactNeighborY="857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10CFAEF-EEB8-4AC2-A89E-FAA925F006C2}" type="pres">
      <dgm:prSet presAssocID="{ECF50D8D-36AB-4936-9734-C3C2FFB56404}" presName="ThreeNodes_3" presStyleLbl="node1" presStyleIdx="2" presStyleCnt="3" custLinFactNeighborX="-20332" custLinFactNeighborY="2632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E0E9078-0D00-42EA-A4C0-CC488EACEEDF}" type="pres">
      <dgm:prSet presAssocID="{ECF50D8D-36AB-4936-9734-C3C2FFB56404}" presName="ThreeConn_1-2" presStyleLbl="fgAccFollowNode1" presStyleIdx="0" presStyleCnt="2" custLinFactX="-2514" custLinFactNeighborX="-100000" custLinFactNeighborY="-432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7B7EAF0-103D-41E9-891C-862544A7708A}" type="pres">
      <dgm:prSet presAssocID="{ECF50D8D-36AB-4936-9734-C3C2FFB56404}" presName="ThreeConn_2-3" presStyleLbl="fgAccFollowNode1" presStyleIdx="1" presStyleCnt="2" custLinFactX="-76802" custLinFactNeighborX="-100000" custLinFactNeighborY="565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5E5DD39-FB8C-4CAC-AEA8-11609F39848E}" type="pres">
      <dgm:prSet presAssocID="{ECF50D8D-36AB-4936-9734-C3C2FFB56404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D52EC24-83E8-4CDE-B645-B25075676304}" type="pres">
      <dgm:prSet presAssocID="{ECF50D8D-36AB-4936-9734-C3C2FFB56404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C7D94B5-C456-4D33-B513-FFD7D245C761}" type="pres">
      <dgm:prSet presAssocID="{ECF50D8D-36AB-4936-9734-C3C2FFB56404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1ECF20A9-5DCF-4BC1-BA28-699E38182D6D}" type="presOf" srcId="{4024CA11-B482-4AF1-B48B-95FC9BCD32BF}" destId="{4C7D94B5-C456-4D33-B513-FFD7D245C761}" srcOrd="1" destOrd="0" presId="urn:microsoft.com/office/officeart/2005/8/layout/vProcess5"/>
    <dgm:cxn modelId="{BB3D2229-B06B-4EDF-A8CC-6945B149C3E0}" type="presOf" srcId="{03298F7E-0452-445A-A903-553F51BD8B50}" destId="{FE0E9078-0D00-42EA-A4C0-CC488EACEEDF}" srcOrd="0" destOrd="0" presId="urn:microsoft.com/office/officeart/2005/8/layout/vProcess5"/>
    <dgm:cxn modelId="{AF65F75B-8B72-4A42-99AA-8B7942F97D07}" type="presOf" srcId="{ECF50D8D-36AB-4936-9734-C3C2FFB56404}" destId="{31526927-05E5-4220-93A6-7DC92508164E}" srcOrd="0" destOrd="0" presId="urn:microsoft.com/office/officeart/2005/8/layout/vProcess5"/>
    <dgm:cxn modelId="{F8E781B2-030B-4BF0-BD33-93D476A47FE8}" type="presOf" srcId="{84F223A2-0FBE-46BC-993E-224604FB7B05}" destId="{BD52EC24-83E8-4CDE-B645-B25075676304}" srcOrd="1" destOrd="0" presId="urn:microsoft.com/office/officeart/2005/8/layout/vProcess5"/>
    <dgm:cxn modelId="{543F6C8F-3787-47B0-BA36-78E6305C8D9F}" type="presOf" srcId="{D4C0FA98-7863-40D0-B35B-DFB649F90D84}" destId="{77B7EAF0-103D-41E9-891C-862544A7708A}" srcOrd="0" destOrd="0" presId="urn:microsoft.com/office/officeart/2005/8/layout/vProcess5"/>
    <dgm:cxn modelId="{887089FB-B950-4ADF-965F-349B0DEAFB5F}" type="presOf" srcId="{4024CA11-B482-4AF1-B48B-95FC9BCD32BF}" destId="{710CFAEF-EEB8-4AC2-A89E-FAA925F006C2}" srcOrd="0" destOrd="0" presId="urn:microsoft.com/office/officeart/2005/8/layout/vProcess5"/>
    <dgm:cxn modelId="{8FF96522-429F-483C-8C7D-7B5FFFCF94FB}" type="presOf" srcId="{3F95FA58-732E-4E8C-ABEA-C0A9C2D00E5B}" destId="{00105ED8-3F6D-4D9B-A2CF-AD991CA35CAB}" srcOrd="0" destOrd="0" presId="urn:microsoft.com/office/officeart/2005/8/layout/vProcess5"/>
    <dgm:cxn modelId="{C25C59BA-1401-4AF8-920E-4C46316B590E}" srcId="{ECF50D8D-36AB-4936-9734-C3C2FFB56404}" destId="{84F223A2-0FBE-46BC-993E-224604FB7B05}" srcOrd="1" destOrd="0" parTransId="{7E17F9AA-46E8-46F5-B716-65A9E7A90A53}" sibTransId="{D4C0FA98-7863-40D0-B35B-DFB649F90D84}"/>
    <dgm:cxn modelId="{A942F008-63A4-435C-9C5B-D68EC1E7D234}" type="presOf" srcId="{84F223A2-0FBE-46BC-993E-224604FB7B05}" destId="{984593D3-BEF8-4786-8117-2FA4CE7B2EED}" srcOrd="0" destOrd="0" presId="urn:microsoft.com/office/officeart/2005/8/layout/vProcess5"/>
    <dgm:cxn modelId="{EF56DB10-6B3C-4785-B952-FE5EF4FFB735}" srcId="{ECF50D8D-36AB-4936-9734-C3C2FFB56404}" destId="{3F95FA58-732E-4E8C-ABEA-C0A9C2D00E5B}" srcOrd="0" destOrd="0" parTransId="{D7872BC8-E7C3-42FB-B68E-5FE5F19CDCAA}" sibTransId="{03298F7E-0452-445A-A903-553F51BD8B50}"/>
    <dgm:cxn modelId="{3F905D97-8735-4839-BE5E-909279553F18}" srcId="{ECF50D8D-36AB-4936-9734-C3C2FFB56404}" destId="{4024CA11-B482-4AF1-B48B-95FC9BCD32BF}" srcOrd="2" destOrd="0" parTransId="{9C9C327B-9DDC-436A-AAE4-95F831C7F288}" sibTransId="{4AE2B217-9E94-4D78-9126-6B4EC7C36F96}"/>
    <dgm:cxn modelId="{FD62C55A-8A76-4E39-A224-0FEA7C69454F}" type="presOf" srcId="{3F95FA58-732E-4E8C-ABEA-C0A9C2D00E5B}" destId="{05E5DD39-FB8C-4CAC-AEA8-11609F39848E}" srcOrd="1" destOrd="0" presId="urn:microsoft.com/office/officeart/2005/8/layout/vProcess5"/>
    <dgm:cxn modelId="{E16C3CA3-7F6A-46FD-BDEC-E90AB0678436}" type="presParOf" srcId="{31526927-05E5-4220-93A6-7DC92508164E}" destId="{C375C19C-5CBE-4838-9630-05B64EAE4C5E}" srcOrd="0" destOrd="0" presId="urn:microsoft.com/office/officeart/2005/8/layout/vProcess5"/>
    <dgm:cxn modelId="{2EE52CB3-01A2-484A-9B03-F3624941FD55}" type="presParOf" srcId="{31526927-05E5-4220-93A6-7DC92508164E}" destId="{00105ED8-3F6D-4D9B-A2CF-AD991CA35CAB}" srcOrd="1" destOrd="0" presId="urn:microsoft.com/office/officeart/2005/8/layout/vProcess5"/>
    <dgm:cxn modelId="{6993C8DF-13A1-457C-BD9E-A335D29298B5}" type="presParOf" srcId="{31526927-05E5-4220-93A6-7DC92508164E}" destId="{984593D3-BEF8-4786-8117-2FA4CE7B2EED}" srcOrd="2" destOrd="0" presId="urn:microsoft.com/office/officeart/2005/8/layout/vProcess5"/>
    <dgm:cxn modelId="{ADD010AD-4008-4D5E-B171-D9437B37A55F}" type="presParOf" srcId="{31526927-05E5-4220-93A6-7DC92508164E}" destId="{710CFAEF-EEB8-4AC2-A89E-FAA925F006C2}" srcOrd="3" destOrd="0" presId="urn:microsoft.com/office/officeart/2005/8/layout/vProcess5"/>
    <dgm:cxn modelId="{881ADCAB-F4A0-465B-86F2-97807300F4BC}" type="presParOf" srcId="{31526927-05E5-4220-93A6-7DC92508164E}" destId="{FE0E9078-0D00-42EA-A4C0-CC488EACEEDF}" srcOrd="4" destOrd="0" presId="urn:microsoft.com/office/officeart/2005/8/layout/vProcess5"/>
    <dgm:cxn modelId="{6A4F91BE-D7D8-451D-B4C7-61076363843D}" type="presParOf" srcId="{31526927-05E5-4220-93A6-7DC92508164E}" destId="{77B7EAF0-103D-41E9-891C-862544A7708A}" srcOrd="5" destOrd="0" presId="urn:microsoft.com/office/officeart/2005/8/layout/vProcess5"/>
    <dgm:cxn modelId="{DDEF194F-6DD5-4E9E-98C9-D884CC30CC30}" type="presParOf" srcId="{31526927-05E5-4220-93A6-7DC92508164E}" destId="{05E5DD39-FB8C-4CAC-AEA8-11609F39848E}" srcOrd="6" destOrd="0" presId="urn:microsoft.com/office/officeart/2005/8/layout/vProcess5"/>
    <dgm:cxn modelId="{E3CBB66D-01F3-439D-A312-9E5F6FE6638D}" type="presParOf" srcId="{31526927-05E5-4220-93A6-7DC92508164E}" destId="{BD52EC24-83E8-4CDE-B645-B25075676304}" srcOrd="7" destOrd="0" presId="urn:microsoft.com/office/officeart/2005/8/layout/vProcess5"/>
    <dgm:cxn modelId="{EBDEBF8F-904A-45A5-B26C-34CD2977D23D}" type="presParOf" srcId="{31526927-05E5-4220-93A6-7DC92508164E}" destId="{4C7D94B5-C456-4D33-B513-FFD7D245C76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01DE4CA-7F36-475F-A684-799D210E5C30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44DFF9D1-F1BC-4C55-AD69-25808A1EAA36}">
      <dgm:prSet phldrT="[Texto]"/>
      <dgm:spPr>
        <a:solidFill>
          <a:srgbClr val="FAC2CB"/>
        </a:solidFill>
      </dgm:spPr>
      <dgm:t>
        <a:bodyPr/>
        <a:lstStyle/>
        <a:p>
          <a:r>
            <a:rPr lang="es-ES" dirty="0">
              <a:solidFill>
                <a:schemeClr val="tx1">
                  <a:lumMod val="95000"/>
                  <a:lumOff val="5000"/>
                </a:schemeClr>
              </a:solidFill>
            </a:rPr>
            <a:t>Ahome</a:t>
          </a:r>
        </a:p>
      </dgm:t>
    </dgm:pt>
    <dgm:pt modelId="{41149058-3AB4-4812-8E64-C87A6FAD9190}" type="parTrans" cxnId="{D7816CD0-26A7-47AF-83C8-613D258EA64E}">
      <dgm:prSet/>
      <dgm:spPr/>
      <dgm:t>
        <a:bodyPr/>
        <a:lstStyle/>
        <a:p>
          <a:endParaRPr lang="es-ES"/>
        </a:p>
      </dgm:t>
    </dgm:pt>
    <dgm:pt modelId="{49D191EF-C299-4F66-8455-E8C62FA90512}" type="sibTrans" cxnId="{D7816CD0-26A7-47AF-83C8-613D258EA64E}">
      <dgm:prSet/>
      <dgm:spPr>
        <a:solidFill>
          <a:srgbClr val="701A28"/>
        </a:solidFill>
        <a:ln>
          <a:solidFill>
            <a:srgbClr val="701A28"/>
          </a:solidFill>
        </a:ln>
      </dgm:spPr>
      <dgm:t>
        <a:bodyPr/>
        <a:lstStyle/>
        <a:p>
          <a:endParaRPr lang="es-ES" dirty="0"/>
        </a:p>
      </dgm:t>
    </dgm:pt>
    <dgm:pt modelId="{D164E1EE-BEAA-41A6-B34F-E9C38223DEE9}">
      <dgm:prSet phldrT="[Texto]"/>
      <dgm:spPr>
        <a:solidFill>
          <a:srgbClr val="FAC2CB"/>
        </a:solidFill>
      </dgm:spPr>
      <dgm:t>
        <a:bodyPr/>
        <a:lstStyle/>
        <a:p>
          <a:r>
            <a:rPr lang="es-ES" dirty="0">
              <a:solidFill>
                <a:schemeClr val="tx1">
                  <a:lumMod val="95000"/>
                  <a:lumOff val="5000"/>
                </a:schemeClr>
              </a:solidFill>
            </a:rPr>
            <a:t>Guasave</a:t>
          </a:r>
        </a:p>
      </dgm:t>
    </dgm:pt>
    <dgm:pt modelId="{81F55A72-1B3F-4CD3-9FE9-60ED5FDC29EB}" type="parTrans" cxnId="{BD50C7E7-1E1D-466D-90A9-2DC2C82042E7}">
      <dgm:prSet/>
      <dgm:spPr/>
      <dgm:t>
        <a:bodyPr/>
        <a:lstStyle/>
        <a:p>
          <a:endParaRPr lang="es-ES"/>
        </a:p>
      </dgm:t>
    </dgm:pt>
    <dgm:pt modelId="{0EE79C95-CC4D-43CE-A92A-56EF7F0584C1}" type="sibTrans" cxnId="{BD50C7E7-1E1D-466D-90A9-2DC2C82042E7}">
      <dgm:prSet/>
      <dgm:spPr/>
      <dgm:t>
        <a:bodyPr/>
        <a:lstStyle/>
        <a:p>
          <a:endParaRPr lang="es-ES"/>
        </a:p>
      </dgm:t>
    </dgm:pt>
    <dgm:pt modelId="{111BFF30-E735-4130-A7EF-84A253B7D870}" type="pres">
      <dgm:prSet presAssocID="{C01DE4CA-7F36-475F-A684-799D210E5C30}" presName="linearFlow" presStyleCnt="0">
        <dgm:presLayoutVars>
          <dgm:resizeHandles val="exact"/>
        </dgm:presLayoutVars>
      </dgm:prSet>
      <dgm:spPr/>
    </dgm:pt>
    <dgm:pt modelId="{83DCE3B4-E670-4A2C-AABA-5B5D039CD81E}" type="pres">
      <dgm:prSet presAssocID="{44DFF9D1-F1BC-4C55-AD69-25808A1EAA36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40DFEC7-906E-4D32-B516-D578980A8C04}" type="pres">
      <dgm:prSet presAssocID="{49D191EF-C299-4F66-8455-E8C62FA90512}" presName="sibTrans" presStyleLbl="sibTrans2D1" presStyleIdx="0" presStyleCnt="1" custLinFactNeighborX="11287" custLinFactNeighborY="-1283"/>
      <dgm:spPr/>
      <dgm:t>
        <a:bodyPr/>
        <a:lstStyle/>
        <a:p>
          <a:endParaRPr lang="es-MX"/>
        </a:p>
      </dgm:t>
    </dgm:pt>
    <dgm:pt modelId="{1EBA91F7-5471-4D90-A93C-ACFEEAB8C5AF}" type="pres">
      <dgm:prSet presAssocID="{49D191EF-C299-4F66-8455-E8C62FA90512}" presName="connectorText" presStyleLbl="sibTrans2D1" presStyleIdx="0" presStyleCnt="1"/>
      <dgm:spPr/>
      <dgm:t>
        <a:bodyPr/>
        <a:lstStyle/>
        <a:p>
          <a:endParaRPr lang="es-MX"/>
        </a:p>
      </dgm:t>
    </dgm:pt>
    <dgm:pt modelId="{59518653-A8D0-4C4D-BDDC-1EBB652B5EA1}" type="pres">
      <dgm:prSet presAssocID="{D164E1EE-BEAA-41A6-B34F-E9C38223DEE9}" presName="node" presStyleLbl="node1" presStyleIdx="1" presStyleCnt="2" custLinFactNeighborX="1431" custLinFactNeighborY="-587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D7816CD0-26A7-47AF-83C8-613D258EA64E}" srcId="{C01DE4CA-7F36-475F-A684-799D210E5C30}" destId="{44DFF9D1-F1BC-4C55-AD69-25808A1EAA36}" srcOrd="0" destOrd="0" parTransId="{41149058-3AB4-4812-8E64-C87A6FAD9190}" sibTransId="{49D191EF-C299-4F66-8455-E8C62FA90512}"/>
    <dgm:cxn modelId="{69C9A9F8-7B91-410A-BA39-5AEC690D02DB}" type="presOf" srcId="{49D191EF-C299-4F66-8455-E8C62FA90512}" destId="{940DFEC7-906E-4D32-B516-D578980A8C04}" srcOrd="0" destOrd="0" presId="urn:microsoft.com/office/officeart/2005/8/layout/process2"/>
    <dgm:cxn modelId="{3E84DFED-E299-4A39-A5BC-B9D65C3DD58E}" type="presOf" srcId="{C01DE4CA-7F36-475F-A684-799D210E5C30}" destId="{111BFF30-E735-4130-A7EF-84A253B7D870}" srcOrd="0" destOrd="0" presId="urn:microsoft.com/office/officeart/2005/8/layout/process2"/>
    <dgm:cxn modelId="{8B60729B-408D-482B-8E79-3953A67865C9}" type="presOf" srcId="{D164E1EE-BEAA-41A6-B34F-E9C38223DEE9}" destId="{59518653-A8D0-4C4D-BDDC-1EBB652B5EA1}" srcOrd="0" destOrd="0" presId="urn:microsoft.com/office/officeart/2005/8/layout/process2"/>
    <dgm:cxn modelId="{956A6172-FC34-49B9-A7DC-EB3577A2BBE8}" type="presOf" srcId="{44DFF9D1-F1BC-4C55-AD69-25808A1EAA36}" destId="{83DCE3B4-E670-4A2C-AABA-5B5D039CD81E}" srcOrd="0" destOrd="0" presId="urn:microsoft.com/office/officeart/2005/8/layout/process2"/>
    <dgm:cxn modelId="{2B94A17A-FEDA-464A-A94C-00DE4074EFE0}" type="presOf" srcId="{49D191EF-C299-4F66-8455-E8C62FA90512}" destId="{1EBA91F7-5471-4D90-A93C-ACFEEAB8C5AF}" srcOrd="1" destOrd="0" presId="urn:microsoft.com/office/officeart/2005/8/layout/process2"/>
    <dgm:cxn modelId="{BD50C7E7-1E1D-466D-90A9-2DC2C82042E7}" srcId="{C01DE4CA-7F36-475F-A684-799D210E5C30}" destId="{D164E1EE-BEAA-41A6-B34F-E9C38223DEE9}" srcOrd="1" destOrd="0" parTransId="{81F55A72-1B3F-4CD3-9FE9-60ED5FDC29EB}" sibTransId="{0EE79C95-CC4D-43CE-A92A-56EF7F0584C1}"/>
    <dgm:cxn modelId="{2EDB1C57-809C-41AD-BE26-ED7C7E1AE818}" type="presParOf" srcId="{111BFF30-E735-4130-A7EF-84A253B7D870}" destId="{83DCE3B4-E670-4A2C-AABA-5B5D039CD81E}" srcOrd="0" destOrd="0" presId="urn:microsoft.com/office/officeart/2005/8/layout/process2"/>
    <dgm:cxn modelId="{FFB15C05-D31B-4243-845E-6163197D29BC}" type="presParOf" srcId="{111BFF30-E735-4130-A7EF-84A253B7D870}" destId="{940DFEC7-906E-4D32-B516-D578980A8C04}" srcOrd="1" destOrd="0" presId="urn:microsoft.com/office/officeart/2005/8/layout/process2"/>
    <dgm:cxn modelId="{B9B89F04-1955-41B4-8ABC-9C8AFEBD688A}" type="presParOf" srcId="{940DFEC7-906E-4D32-B516-D578980A8C04}" destId="{1EBA91F7-5471-4D90-A93C-ACFEEAB8C5AF}" srcOrd="0" destOrd="0" presId="urn:microsoft.com/office/officeart/2005/8/layout/process2"/>
    <dgm:cxn modelId="{9544B5FE-4008-4839-9940-C4458B35B056}" type="presParOf" srcId="{111BFF30-E735-4130-A7EF-84A253B7D870}" destId="{59518653-A8D0-4C4D-BDDC-1EBB652B5EA1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D61FE1D-001C-4DBA-BD08-44C766D092FD}" type="doc">
      <dgm:prSet loTypeId="urn:microsoft.com/office/officeart/2005/8/layout/process3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F1B787EF-4E8F-4007-A248-A62534C59E2B}">
      <dgm:prSet phldrT="[Texto]" custT="1"/>
      <dgm:spPr>
        <a:solidFill>
          <a:schemeClr val="accent2">
            <a:lumMod val="40000"/>
            <a:lumOff val="60000"/>
            <a:alpha val="90000"/>
          </a:schemeClr>
        </a:solidFill>
        <a:ln>
          <a:solidFill>
            <a:srgbClr val="701A28"/>
          </a:solidFill>
        </a:ln>
      </dgm:spPr>
      <dgm:t>
        <a:bodyPr/>
        <a:lstStyle/>
        <a:p>
          <a:pPr algn="just"/>
          <a:r>
            <a:rPr lang="es-ES" sz="1800" dirty="0">
              <a:latin typeface="Arial" panose="020B0604020202020204" pitchFamily="34" charset="0"/>
              <a:cs typeface="Arial" panose="020B0604020202020204" pitchFamily="34" charset="0"/>
            </a:rPr>
            <a:t>Promover acciones coordinadas con actores estratégicos, mediante el fortalecimiento institucional, organizacional y operativo de las IMEF e IMM para fomentar el desarrollo integral de las mujeres a partir de la detección de sus intereses y necesidades e impulsar su autonomía y empoderamiento.</a:t>
          </a:r>
        </a:p>
      </dgm:t>
    </dgm:pt>
    <dgm:pt modelId="{298E02F3-37C1-4AF4-B724-6FECB26603E4}" type="sibTrans" cxnId="{CB37C185-9DF0-4549-A68D-815A342A10E5}">
      <dgm:prSet/>
      <dgm:spPr/>
      <dgm:t>
        <a:bodyPr/>
        <a:lstStyle/>
        <a:p>
          <a:pPr algn="just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6EEEC21-442D-4604-8A3A-0FD99C4A1A81}" type="parTrans" cxnId="{CB37C185-9DF0-4549-A68D-815A342A10E5}">
      <dgm:prSet/>
      <dgm:spPr/>
      <dgm:t>
        <a:bodyPr/>
        <a:lstStyle/>
        <a:p>
          <a:pPr algn="just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4691C13-DB0F-4D3C-86EE-2D8A36907F61}">
      <dgm:prSet phldrT="[Texto]"/>
      <dgm:spPr>
        <a:solidFill>
          <a:srgbClr val="F8B2BE"/>
        </a:solidFill>
        <a:ln>
          <a:solidFill>
            <a:srgbClr val="F8B2BE"/>
          </a:solidFill>
        </a:ln>
      </dgm:spPr>
      <dgm:t>
        <a:bodyPr/>
        <a:lstStyle/>
        <a:p>
          <a:pPr algn="ctr"/>
          <a:r>
            <a:rPr lang="es-ES" dirty="0">
              <a:latin typeface="Arial" panose="020B0604020202020204" pitchFamily="34" charset="0"/>
              <a:cs typeface="Arial" panose="020B0604020202020204" pitchFamily="34" charset="0"/>
            </a:rPr>
            <a:t>Objetivo general</a:t>
          </a:r>
        </a:p>
      </dgm:t>
    </dgm:pt>
    <dgm:pt modelId="{47E04D15-16BD-4AF0-A0F9-F45DE3862CD0}" type="sibTrans" cxnId="{EDCC0E6E-B5D6-4AE0-A221-AD26D76F8CDA}">
      <dgm:prSet/>
      <dgm:spPr/>
      <dgm:t>
        <a:bodyPr/>
        <a:lstStyle/>
        <a:p>
          <a:pPr algn="just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470C5A2-BF6E-4ECB-9CCD-62E4FEFE2BF9}" type="parTrans" cxnId="{EDCC0E6E-B5D6-4AE0-A221-AD26D76F8CDA}">
      <dgm:prSet/>
      <dgm:spPr/>
      <dgm:t>
        <a:bodyPr/>
        <a:lstStyle/>
        <a:p>
          <a:pPr algn="just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A24A11-D8A2-4A16-B160-43FCFC9A104C}" type="pres">
      <dgm:prSet presAssocID="{6D61FE1D-001C-4DBA-BD08-44C766D092F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2D8E7275-43EE-47AE-AA36-9278E5E72EFE}" type="pres">
      <dgm:prSet presAssocID="{64691C13-DB0F-4D3C-86EE-2D8A36907F61}" presName="composite" presStyleCnt="0"/>
      <dgm:spPr/>
    </dgm:pt>
    <dgm:pt modelId="{FFFB485E-3AB9-43F7-B911-BDD5642ADDB1}" type="pres">
      <dgm:prSet presAssocID="{64691C13-DB0F-4D3C-86EE-2D8A36907F61}" presName="parTx" presStyleLbl="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835CAA9-9B96-4CB8-AB48-15A317D4CEB1}" type="pres">
      <dgm:prSet presAssocID="{64691C13-DB0F-4D3C-86EE-2D8A36907F61}" presName="parSh" presStyleLbl="node1" presStyleIdx="0" presStyleCnt="1"/>
      <dgm:spPr/>
      <dgm:t>
        <a:bodyPr/>
        <a:lstStyle/>
        <a:p>
          <a:endParaRPr lang="es-MX"/>
        </a:p>
      </dgm:t>
    </dgm:pt>
    <dgm:pt modelId="{5CB7F697-F7DA-4877-8DD0-B2D911D48880}" type="pres">
      <dgm:prSet presAssocID="{64691C13-DB0F-4D3C-86EE-2D8A36907F61}" presName="desTx" presStyleLbl="fgAcc1" presStyleIdx="0" presStyleCnt="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CB37C185-9DF0-4549-A68D-815A342A10E5}" srcId="{64691C13-DB0F-4D3C-86EE-2D8A36907F61}" destId="{F1B787EF-4E8F-4007-A248-A62534C59E2B}" srcOrd="0" destOrd="0" parTransId="{86EEEC21-442D-4604-8A3A-0FD99C4A1A81}" sibTransId="{298E02F3-37C1-4AF4-B724-6FECB26603E4}"/>
    <dgm:cxn modelId="{0D76B6DC-17DE-4E58-ABFB-79C3718112CF}" type="presOf" srcId="{F1B787EF-4E8F-4007-A248-A62534C59E2B}" destId="{5CB7F697-F7DA-4877-8DD0-B2D911D48880}" srcOrd="0" destOrd="0" presId="urn:microsoft.com/office/officeart/2005/8/layout/process3"/>
    <dgm:cxn modelId="{508C33B4-A751-4CC5-9450-E0170565C980}" type="presOf" srcId="{6D61FE1D-001C-4DBA-BD08-44C766D092FD}" destId="{A1A24A11-D8A2-4A16-B160-43FCFC9A104C}" srcOrd="0" destOrd="0" presId="urn:microsoft.com/office/officeart/2005/8/layout/process3"/>
    <dgm:cxn modelId="{821AAB7E-9E9A-44A4-B710-740D7657900E}" type="presOf" srcId="{64691C13-DB0F-4D3C-86EE-2D8A36907F61}" destId="{FFFB485E-3AB9-43F7-B911-BDD5642ADDB1}" srcOrd="0" destOrd="0" presId="urn:microsoft.com/office/officeart/2005/8/layout/process3"/>
    <dgm:cxn modelId="{478F7FF6-1183-43BE-94E7-8C8043B7BBA6}" type="presOf" srcId="{64691C13-DB0F-4D3C-86EE-2D8A36907F61}" destId="{4835CAA9-9B96-4CB8-AB48-15A317D4CEB1}" srcOrd="1" destOrd="0" presId="urn:microsoft.com/office/officeart/2005/8/layout/process3"/>
    <dgm:cxn modelId="{EDCC0E6E-B5D6-4AE0-A221-AD26D76F8CDA}" srcId="{6D61FE1D-001C-4DBA-BD08-44C766D092FD}" destId="{64691C13-DB0F-4D3C-86EE-2D8A36907F61}" srcOrd="0" destOrd="0" parTransId="{B470C5A2-BF6E-4ECB-9CCD-62E4FEFE2BF9}" sibTransId="{47E04D15-16BD-4AF0-A0F9-F45DE3862CD0}"/>
    <dgm:cxn modelId="{A4DD1C04-BAAB-4D37-AC63-72CEFF5FD6F7}" type="presParOf" srcId="{A1A24A11-D8A2-4A16-B160-43FCFC9A104C}" destId="{2D8E7275-43EE-47AE-AA36-9278E5E72EFE}" srcOrd="0" destOrd="0" presId="urn:microsoft.com/office/officeart/2005/8/layout/process3"/>
    <dgm:cxn modelId="{343C30EB-490D-48ED-82B4-A8BCEF5D8BA4}" type="presParOf" srcId="{2D8E7275-43EE-47AE-AA36-9278E5E72EFE}" destId="{FFFB485E-3AB9-43F7-B911-BDD5642ADDB1}" srcOrd="0" destOrd="0" presId="urn:microsoft.com/office/officeart/2005/8/layout/process3"/>
    <dgm:cxn modelId="{8B0BBF25-CED0-4BF7-B94B-F0AB254974CD}" type="presParOf" srcId="{2D8E7275-43EE-47AE-AA36-9278E5E72EFE}" destId="{4835CAA9-9B96-4CB8-AB48-15A317D4CEB1}" srcOrd="1" destOrd="0" presId="urn:microsoft.com/office/officeart/2005/8/layout/process3"/>
    <dgm:cxn modelId="{3E0BC4ED-5A00-46F1-AC62-E4B80CF612A7}" type="presParOf" srcId="{2D8E7275-43EE-47AE-AA36-9278E5E72EFE}" destId="{5CB7F697-F7DA-4877-8DD0-B2D911D48880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D52F760-1A3A-47EB-AC4A-86242B8C1510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107D87C-6834-4CC3-81A0-6309D641DE4D}">
      <dgm:prSet phldrT="[Texto]"/>
      <dgm:spPr>
        <a:solidFill>
          <a:srgbClr val="701A28"/>
        </a:solidFill>
      </dgm:spPr>
      <dgm:t>
        <a:bodyPr/>
        <a:lstStyle/>
        <a:p>
          <a:pPr algn="ctr"/>
          <a:endParaRPr lang="es-ES" dirty="0"/>
        </a:p>
      </dgm:t>
    </dgm:pt>
    <dgm:pt modelId="{97C8A4D9-D5C5-4F74-9B13-AA3E582EED26}" type="parTrans" cxnId="{DC2287C1-BEBF-47B6-95C6-50E9AA11969B}">
      <dgm:prSet/>
      <dgm:spPr/>
      <dgm:t>
        <a:bodyPr/>
        <a:lstStyle/>
        <a:p>
          <a:endParaRPr lang="es-ES"/>
        </a:p>
      </dgm:t>
    </dgm:pt>
    <dgm:pt modelId="{84B53CAC-D376-46A6-9CB0-2CA93BE5F661}" type="sibTrans" cxnId="{DC2287C1-BEBF-47B6-95C6-50E9AA11969B}">
      <dgm:prSet/>
      <dgm:spPr/>
      <dgm:t>
        <a:bodyPr/>
        <a:lstStyle/>
        <a:p>
          <a:endParaRPr lang="es-ES"/>
        </a:p>
      </dgm:t>
    </dgm:pt>
    <dgm:pt modelId="{D3AE70F8-2516-4E5B-9CEE-A89A8D42BBB3}">
      <dgm:prSet phldrT="[Texto]" custT="1"/>
      <dgm:spPr/>
      <dgm:t>
        <a:bodyPr/>
        <a:lstStyle/>
        <a:p>
          <a:pPr algn="ctr"/>
          <a:endParaRPr lang="es-ES" sz="1700" b="1" dirty="0"/>
        </a:p>
        <a:p>
          <a:pPr algn="ctr"/>
          <a:endParaRPr lang="es-ES" sz="1700" b="1" dirty="0"/>
        </a:p>
        <a:p>
          <a:pPr algn="ctr"/>
          <a:endParaRPr lang="es-ES" sz="1700" b="1" dirty="0"/>
        </a:p>
        <a:p>
          <a:pPr algn="ctr"/>
          <a:endParaRPr lang="es-ES" sz="28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ctr"/>
          <a:r>
            <a:rPr lang="es-ES" sz="2800" b="1" dirty="0">
              <a:latin typeface="Arial" panose="020B0604020202020204" pitchFamily="34" charset="0"/>
              <a:cs typeface="Arial" panose="020B0604020202020204" pitchFamily="34" charset="0"/>
            </a:rPr>
            <a:t>Población objetivo</a:t>
          </a:r>
          <a:r>
            <a:rPr lang="es-ES" sz="1700" b="1" dirty="0"/>
            <a:t>:</a:t>
          </a:r>
        </a:p>
      </dgm:t>
    </dgm:pt>
    <dgm:pt modelId="{9053C144-8AFB-4C73-BA0F-3FE6C2B28A61}" type="parTrans" cxnId="{D462D759-0004-4B34-B9A9-7B87C2A88987}">
      <dgm:prSet/>
      <dgm:spPr/>
      <dgm:t>
        <a:bodyPr/>
        <a:lstStyle/>
        <a:p>
          <a:endParaRPr lang="es-ES"/>
        </a:p>
      </dgm:t>
    </dgm:pt>
    <dgm:pt modelId="{0211523C-8C72-475C-8432-4C8E15262C92}" type="sibTrans" cxnId="{D462D759-0004-4B34-B9A9-7B87C2A88987}">
      <dgm:prSet/>
      <dgm:spPr/>
      <dgm:t>
        <a:bodyPr/>
        <a:lstStyle/>
        <a:p>
          <a:endParaRPr lang="es-ES"/>
        </a:p>
      </dgm:t>
    </dgm:pt>
    <dgm:pt modelId="{8A41A661-B47E-458C-B21B-33DEEAB28938}">
      <dgm:prSet phldrT="[Texto]"/>
      <dgm:spPr/>
      <dgm:t>
        <a:bodyPr/>
        <a:lstStyle/>
        <a:p>
          <a:r>
            <a:rPr lang="es-E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Prioritariamente mujeres que requieran acceder a bienes y servicios públicos que ofrecen las instituciones, así como a oportunidades que les permitan alcanzar su autonomía y empoderamiento en todos los ámbitos de la vida social, económica, política, cultural y familiar. </a:t>
          </a:r>
          <a:endParaRPr lang="es-E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A2161A3-0C7C-4590-BD94-CD77F05598D7}" type="parTrans" cxnId="{68EC2452-AF98-4CCE-92C2-A8DBAF4CBCB4}">
      <dgm:prSet/>
      <dgm:spPr/>
      <dgm:t>
        <a:bodyPr/>
        <a:lstStyle/>
        <a:p>
          <a:endParaRPr lang="es-ES"/>
        </a:p>
      </dgm:t>
    </dgm:pt>
    <dgm:pt modelId="{3AB5466A-5A2B-4274-8E66-09B682D32B07}" type="sibTrans" cxnId="{68EC2452-AF98-4CCE-92C2-A8DBAF4CBCB4}">
      <dgm:prSet/>
      <dgm:spPr/>
      <dgm:t>
        <a:bodyPr/>
        <a:lstStyle/>
        <a:p>
          <a:endParaRPr lang="es-ES"/>
        </a:p>
      </dgm:t>
    </dgm:pt>
    <dgm:pt modelId="{F1FD24F8-8E28-4B2E-A901-52AB192BAA4F}">
      <dgm:prSet phldrT="[Texto]"/>
      <dgm:spPr>
        <a:solidFill>
          <a:srgbClr val="FAC2CB"/>
        </a:solidFill>
      </dgm:spPr>
      <dgm:t>
        <a:bodyPr/>
        <a:lstStyle/>
        <a:p>
          <a:endParaRPr lang="es-ES" dirty="0"/>
        </a:p>
      </dgm:t>
    </dgm:pt>
    <dgm:pt modelId="{6F1029C6-3D52-4B36-AAB4-3D80A658DC6C}" type="sibTrans" cxnId="{154B6DDE-7234-4D00-ADC5-65A6932E5A07}">
      <dgm:prSet/>
      <dgm:spPr/>
      <dgm:t>
        <a:bodyPr/>
        <a:lstStyle/>
        <a:p>
          <a:endParaRPr lang="es-ES"/>
        </a:p>
      </dgm:t>
    </dgm:pt>
    <dgm:pt modelId="{12D4C4F9-296C-4F67-9027-4173D42B284F}" type="parTrans" cxnId="{154B6DDE-7234-4D00-ADC5-65A6932E5A07}">
      <dgm:prSet/>
      <dgm:spPr/>
      <dgm:t>
        <a:bodyPr/>
        <a:lstStyle/>
        <a:p>
          <a:endParaRPr lang="es-ES"/>
        </a:p>
      </dgm:t>
    </dgm:pt>
    <dgm:pt modelId="{CF77D03F-CA57-4715-BB9D-A693F8CBF1D6}" type="pres">
      <dgm:prSet presAssocID="{2D52F760-1A3A-47EB-AC4A-86242B8C151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BA9976E3-A78C-4C68-9CE1-010D12F7FC62}" type="pres">
      <dgm:prSet presAssocID="{4107D87C-6834-4CC3-81A0-6309D641DE4D}" presName="compositeNode" presStyleCnt="0">
        <dgm:presLayoutVars>
          <dgm:bulletEnabled val="1"/>
        </dgm:presLayoutVars>
      </dgm:prSet>
      <dgm:spPr/>
    </dgm:pt>
    <dgm:pt modelId="{2093BD6B-6B88-4433-A5FE-2EE7551F160B}" type="pres">
      <dgm:prSet presAssocID="{4107D87C-6834-4CC3-81A0-6309D641DE4D}" presName="bgRect" presStyleLbl="node1" presStyleIdx="0" presStyleCnt="2" custLinFactNeighborX="1104" custLinFactNeighborY="-990"/>
      <dgm:spPr/>
      <dgm:t>
        <a:bodyPr/>
        <a:lstStyle/>
        <a:p>
          <a:endParaRPr lang="es-MX"/>
        </a:p>
      </dgm:t>
    </dgm:pt>
    <dgm:pt modelId="{38676690-F54D-466C-8A1E-C6A1898CB278}" type="pres">
      <dgm:prSet presAssocID="{4107D87C-6834-4CC3-81A0-6309D641DE4D}" presName="parentNode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5B8043A-DC39-4599-A135-F368BA024699}" type="pres">
      <dgm:prSet presAssocID="{4107D87C-6834-4CC3-81A0-6309D641DE4D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866DBCC-F4F1-47B7-A49A-E6E8890F7B56}" type="pres">
      <dgm:prSet presAssocID="{84B53CAC-D376-46A6-9CB0-2CA93BE5F661}" presName="hSp" presStyleCnt="0"/>
      <dgm:spPr/>
    </dgm:pt>
    <dgm:pt modelId="{A57297EB-54CF-4F0F-BC2C-6F4C31AA4312}" type="pres">
      <dgm:prSet presAssocID="{84B53CAC-D376-46A6-9CB0-2CA93BE5F661}" presName="vProcSp" presStyleCnt="0"/>
      <dgm:spPr/>
    </dgm:pt>
    <dgm:pt modelId="{93076CDA-B224-4302-B27B-8CB94FAEF4F5}" type="pres">
      <dgm:prSet presAssocID="{84B53CAC-D376-46A6-9CB0-2CA93BE5F661}" presName="vSp1" presStyleCnt="0"/>
      <dgm:spPr/>
    </dgm:pt>
    <dgm:pt modelId="{D278FB50-1648-4CCC-877C-832507A7179F}" type="pres">
      <dgm:prSet presAssocID="{84B53CAC-D376-46A6-9CB0-2CA93BE5F661}" presName="simulatedConn" presStyleLbl="solidFgAcc1" presStyleIdx="0" presStyleCnt="1"/>
      <dgm:spPr>
        <a:solidFill>
          <a:srgbClr val="FAC2CB"/>
        </a:solidFill>
        <a:ln>
          <a:solidFill>
            <a:srgbClr val="701A28"/>
          </a:solidFill>
        </a:ln>
      </dgm:spPr>
    </dgm:pt>
    <dgm:pt modelId="{99588854-7AFB-446E-99E6-B36ADE125BAC}" type="pres">
      <dgm:prSet presAssocID="{84B53CAC-D376-46A6-9CB0-2CA93BE5F661}" presName="vSp2" presStyleCnt="0"/>
      <dgm:spPr/>
    </dgm:pt>
    <dgm:pt modelId="{727AC08D-9633-42F6-A529-15A90691319C}" type="pres">
      <dgm:prSet presAssocID="{84B53CAC-D376-46A6-9CB0-2CA93BE5F661}" presName="sibTrans" presStyleCnt="0"/>
      <dgm:spPr/>
    </dgm:pt>
    <dgm:pt modelId="{60064FE2-C8E8-4B0E-A85E-776387D04A2F}" type="pres">
      <dgm:prSet presAssocID="{F1FD24F8-8E28-4B2E-A901-52AB192BAA4F}" presName="compositeNode" presStyleCnt="0">
        <dgm:presLayoutVars>
          <dgm:bulletEnabled val="1"/>
        </dgm:presLayoutVars>
      </dgm:prSet>
      <dgm:spPr/>
    </dgm:pt>
    <dgm:pt modelId="{ED290E46-EDA1-43E8-8D53-B9079845D58E}" type="pres">
      <dgm:prSet presAssocID="{F1FD24F8-8E28-4B2E-A901-52AB192BAA4F}" presName="bgRect" presStyleLbl="node1" presStyleIdx="1" presStyleCnt="2" custScaleX="94219"/>
      <dgm:spPr/>
      <dgm:t>
        <a:bodyPr/>
        <a:lstStyle/>
        <a:p>
          <a:endParaRPr lang="es-MX"/>
        </a:p>
      </dgm:t>
    </dgm:pt>
    <dgm:pt modelId="{566888CE-4211-4E2E-B60B-F4720C8C3D21}" type="pres">
      <dgm:prSet presAssocID="{F1FD24F8-8E28-4B2E-A901-52AB192BAA4F}" presName="parentNode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88A8A7C-9389-4F30-9219-F274646AD9B1}" type="pres">
      <dgm:prSet presAssocID="{F1FD24F8-8E28-4B2E-A901-52AB192BAA4F}" presName="child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41AC7E03-9D9A-454E-A1F0-7B9DBC9D3496}" type="presOf" srcId="{2D52F760-1A3A-47EB-AC4A-86242B8C1510}" destId="{CF77D03F-CA57-4715-BB9D-A693F8CBF1D6}" srcOrd="0" destOrd="0" presId="urn:microsoft.com/office/officeart/2005/8/layout/hProcess7"/>
    <dgm:cxn modelId="{154B6DDE-7234-4D00-ADC5-65A6932E5A07}" srcId="{2D52F760-1A3A-47EB-AC4A-86242B8C1510}" destId="{F1FD24F8-8E28-4B2E-A901-52AB192BAA4F}" srcOrd="1" destOrd="0" parTransId="{12D4C4F9-296C-4F67-9027-4173D42B284F}" sibTransId="{6F1029C6-3D52-4B36-AAB4-3D80A658DC6C}"/>
    <dgm:cxn modelId="{DC2287C1-BEBF-47B6-95C6-50E9AA11969B}" srcId="{2D52F760-1A3A-47EB-AC4A-86242B8C1510}" destId="{4107D87C-6834-4CC3-81A0-6309D641DE4D}" srcOrd="0" destOrd="0" parTransId="{97C8A4D9-D5C5-4F74-9B13-AA3E582EED26}" sibTransId="{84B53CAC-D376-46A6-9CB0-2CA93BE5F661}"/>
    <dgm:cxn modelId="{50FD37E7-F6DA-4F4E-B9D3-43734F3DE816}" type="presOf" srcId="{4107D87C-6834-4CC3-81A0-6309D641DE4D}" destId="{2093BD6B-6B88-4433-A5FE-2EE7551F160B}" srcOrd="0" destOrd="0" presId="urn:microsoft.com/office/officeart/2005/8/layout/hProcess7"/>
    <dgm:cxn modelId="{79984E96-6A5F-4F20-B5F8-4D2CF29D2EB8}" type="presOf" srcId="{8A41A661-B47E-458C-B21B-33DEEAB28938}" destId="{688A8A7C-9389-4F30-9219-F274646AD9B1}" srcOrd="0" destOrd="0" presId="urn:microsoft.com/office/officeart/2005/8/layout/hProcess7"/>
    <dgm:cxn modelId="{9B3519F2-2D2F-4CDB-AD5E-5E985A8F148C}" type="presOf" srcId="{F1FD24F8-8E28-4B2E-A901-52AB192BAA4F}" destId="{566888CE-4211-4E2E-B60B-F4720C8C3D21}" srcOrd="1" destOrd="0" presId="urn:microsoft.com/office/officeart/2005/8/layout/hProcess7"/>
    <dgm:cxn modelId="{7A64117A-01BF-44FA-9D45-4F6923D159A9}" type="presOf" srcId="{D3AE70F8-2516-4E5B-9CEE-A89A8D42BBB3}" destId="{E5B8043A-DC39-4599-A135-F368BA024699}" srcOrd="0" destOrd="0" presId="urn:microsoft.com/office/officeart/2005/8/layout/hProcess7"/>
    <dgm:cxn modelId="{D462D759-0004-4B34-B9A9-7B87C2A88987}" srcId="{4107D87C-6834-4CC3-81A0-6309D641DE4D}" destId="{D3AE70F8-2516-4E5B-9CEE-A89A8D42BBB3}" srcOrd="0" destOrd="0" parTransId="{9053C144-8AFB-4C73-BA0F-3FE6C2B28A61}" sibTransId="{0211523C-8C72-475C-8432-4C8E15262C92}"/>
    <dgm:cxn modelId="{68EC2452-AF98-4CCE-92C2-A8DBAF4CBCB4}" srcId="{F1FD24F8-8E28-4B2E-A901-52AB192BAA4F}" destId="{8A41A661-B47E-458C-B21B-33DEEAB28938}" srcOrd="0" destOrd="0" parTransId="{5A2161A3-0C7C-4590-BD94-CD77F05598D7}" sibTransId="{3AB5466A-5A2B-4274-8E66-09B682D32B07}"/>
    <dgm:cxn modelId="{28177E2C-9EAF-4BF8-91CF-A8CE2CEEF6D2}" type="presOf" srcId="{F1FD24F8-8E28-4B2E-A901-52AB192BAA4F}" destId="{ED290E46-EDA1-43E8-8D53-B9079845D58E}" srcOrd="0" destOrd="0" presId="urn:microsoft.com/office/officeart/2005/8/layout/hProcess7"/>
    <dgm:cxn modelId="{C6092BFC-1F62-4FF5-8D16-3A3978B10226}" type="presOf" srcId="{4107D87C-6834-4CC3-81A0-6309D641DE4D}" destId="{38676690-F54D-466C-8A1E-C6A1898CB278}" srcOrd="1" destOrd="0" presId="urn:microsoft.com/office/officeart/2005/8/layout/hProcess7"/>
    <dgm:cxn modelId="{1459668F-8303-455B-8C0D-2CB14AA85C82}" type="presParOf" srcId="{CF77D03F-CA57-4715-BB9D-A693F8CBF1D6}" destId="{BA9976E3-A78C-4C68-9CE1-010D12F7FC62}" srcOrd="0" destOrd="0" presId="urn:microsoft.com/office/officeart/2005/8/layout/hProcess7"/>
    <dgm:cxn modelId="{720832E6-E02C-4DA0-8E10-D898C062BEA4}" type="presParOf" srcId="{BA9976E3-A78C-4C68-9CE1-010D12F7FC62}" destId="{2093BD6B-6B88-4433-A5FE-2EE7551F160B}" srcOrd="0" destOrd="0" presId="urn:microsoft.com/office/officeart/2005/8/layout/hProcess7"/>
    <dgm:cxn modelId="{B2D44019-F359-4C83-A7C7-89B0BD46BEE7}" type="presParOf" srcId="{BA9976E3-A78C-4C68-9CE1-010D12F7FC62}" destId="{38676690-F54D-466C-8A1E-C6A1898CB278}" srcOrd="1" destOrd="0" presId="urn:microsoft.com/office/officeart/2005/8/layout/hProcess7"/>
    <dgm:cxn modelId="{0E11F99A-9D74-4416-9738-9E15EB2030DC}" type="presParOf" srcId="{BA9976E3-A78C-4C68-9CE1-010D12F7FC62}" destId="{E5B8043A-DC39-4599-A135-F368BA024699}" srcOrd="2" destOrd="0" presId="urn:microsoft.com/office/officeart/2005/8/layout/hProcess7"/>
    <dgm:cxn modelId="{A0B6AB31-2A6E-4B47-A377-8370DEC230E3}" type="presParOf" srcId="{CF77D03F-CA57-4715-BB9D-A693F8CBF1D6}" destId="{B866DBCC-F4F1-47B7-A49A-E6E8890F7B56}" srcOrd="1" destOrd="0" presId="urn:microsoft.com/office/officeart/2005/8/layout/hProcess7"/>
    <dgm:cxn modelId="{78CCF631-A82F-4C48-8B09-383FB4543E43}" type="presParOf" srcId="{CF77D03F-CA57-4715-BB9D-A693F8CBF1D6}" destId="{A57297EB-54CF-4F0F-BC2C-6F4C31AA4312}" srcOrd="2" destOrd="0" presId="urn:microsoft.com/office/officeart/2005/8/layout/hProcess7"/>
    <dgm:cxn modelId="{0C639D60-9298-475B-8EF7-F39BA86EE0D1}" type="presParOf" srcId="{A57297EB-54CF-4F0F-BC2C-6F4C31AA4312}" destId="{93076CDA-B224-4302-B27B-8CB94FAEF4F5}" srcOrd="0" destOrd="0" presId="urn:microsoft.com/office/officeart/2005/8/layout/hProcess7"/>
    <dgm:cxn modelId="{EE9A103C-1790-4EF6-BD02-8221770733D0}" type="presParOf" srcId="{A57297EB-54CF-4F0F-BC2C-6F4C31AA4312}" destId="{D278FB50-1648-4CCC-877C-832507A7179F}" srcOrd="1" destOrd="0" presId="urn:microsoft.com/office/officeart/2005/8/layout/hProcess7"/>
    <dgm:cxn modelId="{9FDD78F5-B7C4-4943-9C7D-A80D8C6FDA1C}" type="presParOf" srcId="{A57297EB-54CF-4F0F-BC2C-6F4C31AA4312}" destId="{99588854-7AFB-446E-99E6-B36ADE125BAC}" srcOrd="2" destOrd="0" presId="urn:microsoft.com/office/officeart/2005/8/layout/hProcess7"/>
    <dgm:cxn modelId="{F7BF01E9-A632-48D7-B22A-BE881C6E51CF}" type="presParOf" srcId="{CF77D03F-CA57-4715-BB9D-A693F8CBF1D6}" destId="{727AC08D-9633-42F6-A529-15A90691319C}" srcOrd="3" destOrd="0" presId="urn:microsoft.com/office/officeart/2005/8/layout/hProcess7"/>
    <dgm:cxn modelId="{EE2C195D-0CFE-489D-9FB4-E4E6886B14F5}" type="presParOf" srcId="{CF77D03F-CA57-4715-BB9D-A693F8CBF1D6}" destId="{60064FE2-C8E8-4B0E-A85E-776387D04A2F}" srcOrd="4" destOrd="0" presId="urn:microsoft.com/office/officeart/2005/8/layout/hProcess7"/>
    <dgm:cxn modelId="{28CD4608-F90C-41C6-A9AE-A5C10FEC54A2}" type="presParOf" srcId="{60064FE2-C8E8-4B0E-A85E-776387D04A2F}" destId="{ED290E46-EDA1-43E8-8D53-B9079845D58E}" srcOrd="0" destOrd="0" presId="urn:microsoft.com/office/officeart/2005/8/layout/hProcess7"/>
    <dgm:cxn modelId="{8FA15157-DB64-40F0-8A59-952D07383857}" type="presParOf" srcId="{60064FE2-C8E8-4B0E-A85E-776387D04A2F}" destId="{566888CE-4211-4E2E-B60B-F4720C8C3D21}" srcOrd="1" destOrd="0" presId="urn:microsoft.com/office/officeart/2005/8/layout/hProcess7"/>
    <dgm:cxn modelId="{F5A6C10B-0120-4660-B57B-4F4829BEE616}" type="presParOf" srcId="{60064FE2-C8E8-4B0E-A85E-776387D04A2F}" destId="{688A8A7C-9389-4F30-9219-F274646AD9B1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144FBF-0BAA-4215-9829-363A9B37B41D}">
      <dsp:nvSpPr>
        <dsp:cNvPr id="0" name=""/>
        <dsp:cNvSpPr/>
      </dsp:nvSpPr>
      <dsp:spPr>
        <a:xfrm>
          <a:off x="1221970" y="0"/>
          <a:ext cx="1131201" cy="1131373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rgbClr val="FAC2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29EFAD-13F1-4F6E-B9B6-AD34F547A31F}">
      <dsp:nvSpPr>
        <dsp:cNvPr id="0" name=""/>
        <dsp:cNvSpPr/>
      </dsp:nvSpPr>
      <dsp:spPr>
        <a:xfrm>
          <a:off x="1472003" y="408460"/>
          <a:ext cx="628586" cy="314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Federal</a:t>
          </a:r>
        </a:p>
      </dsp:txBody>
      <dsp:txXfrm>
        <a:off x="1472003" y="408460"/>
        <a:ext cx="628586" cy="314218"/>
      </dsp:txXfrm>
    </dsp:sp>
    <dsp:sp modelId="{33E0AF6A-6127-4255-AFA9-9DAFE554D9A8}">
      <dsp:nvSpPr>
        <dsp:cNvPr id="0" name=""/>
        <dsp:cNvSpPr/>
      </dsp:nvSpPr>
      <dsp:spPr>
        <a:xfrm>
          <a:off x="907783" y="650057"/>
          <a:ext cx="1131201" cy="1131373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rgbClr val="E25C5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82E5AC-4669-44EC-BCA5-BEC0F6D77488}">
      <dsp:nvSpPr>
        <dsp:cNvPr id="0" name=""/>
        <dsp:cNvSpPr/>
      </dsp:nvSpPr>
      <dsp:spPr>
        <a:xfrm>
          <a:off x="1159091" y="1062278"/>
          <a:ext cx="628586" cy="314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Estatal</a:t>
          </a:r>
        </a:p>
      </dsp:txBody>
      <dsp:txXfrm>
        <a:off x="1159091" y="1062278"/>
        <a:ext cx="628586" cy="314218"/>
      </dsp:txXfrm>
    </dsp:sp>
    <dsp:sp modelId="{52F9EB9A-4395-415B-A9C7-1901BFB17E96}">
      <dsp:nvSpPr>
        <dsp:cNvPr id="0" name=""/>
        <dsp:cNvSpPr/>
      </dsp:nvSpPr>
      <dsp:spPr>
        <a:xfrm>
          <a:off x="1302482" y="1377906"/>
          <a:ext cx="971877" cy="972266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rgbClr val="701A28"/>
        </a:solidFill>
        <a:ln w="12700" cap="flat" cmpd="sng" algn="ctr">
          <a:solidFill>
            <a:srgbClr val="701A2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0E642C-E9DB-41DA-957F-8A553C4777DD}">
      <dsp:nvSpPr>
        <dsp:cNvPr id="0" name=""/>
        <dsp:cNvSpPr/>
      </dsp:nvSpPr>
      <dsp:spPr>
        <a:xfrm>
          <a:off x="1473490" y="1717036"/>
          <a:ext cx="628586" cy="314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Municipal</a:t>
          </a:r>
        </a:p>
      </dsp:txBody>
      <dsp:txXfrm>
        <a:off x="1473490" y="1717036"/>
        <a:ext cx="628586" cy="3142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105ED8-3F6D-4D9B-A2CF-AD991CA35CAB}">
      <dsp:nvSpPr>
        <dsp:cNvPr id="0" name=""/>
        <dsp:cNvSpPr/>
      </dsp:nvSpPr>
      <dsp:spPr>
        <a:xfrm>
          <a:off x="284139" y="53138"/>
          <a:ext cx="2469063" cy="436558"/>
        </a:xfrm>
        <a:prstGeom prst="roundRect">
          <a:avLst>
            <a:gd name="adj" fmla="val 10000"/>
          </a:avLst>
        </a:prstGeom>
        <a:solidFill>
          <a:srgbClr val="FAC2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b="0" kern="1200" dirty="0">
              <a:solidFill>
                <a:schemeClr val="tx1">
                  <a:lumMod val="95000"/>
                  <a:lumOff val="5000"/>
                </a:schemeClr>
              </a:solidFill>
            </a:rPr>
            <a:t>El Fuerte</a:t>
          </a:r>
        </a:p>
      </dsp:txBody>
      <dsp:txXfrm>
        <a:off x="296925" y="65924"/>
        <a:ext cx="1889529" cy="410986"/>
      </dsp:txXfrm>
    </dsp:sp>
    <dsp:sp modelId="{984593D3-BEF8-4786-8117-2FA4CE7B2EED}">
      <dsp:nvSpPr>
        <dsp:cNvPr id="0" name=""/>
        <dsp:cNvSpPr/>
      </dsp:nvSpPr>
      <dsp:spPr>
        <a:xfrm>
          <a:off x="292399" y="569045"/>
          <a:ext cx="2469063" cy="468498"/>
        </a:xfrm>
        <a:prstGeom prst="roundRect">
          <a:avLst>
            <a:gd name="adj" fmla="val 10000"/>
          </a:avLst>
        </a:prstGeom>
        <a:solidFill>
          <a:srgbClr val="FAC2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>
              <a:solidFill>
                <a:schemeClr val="tx1">
                  <a:lumMod val="95000"/>
                  <a:lumOff val="5000"/>
                </a:schemeClr>
              </a:solidFill>
            </a:rPr>
            <a:t>Choix</a:t>
          </a:r>
        </a:p>
      </dsp:txBody>
      <dsp:txXfrm>
        <a:off x="306121" y="582767"/>
        <a:ext cx="1870919" cy="441054"/>
      </dsp:txXfrm>
    </dsp:sp>
    <dsp:sp modelId="{710CFAEF-EEB8-4AC2-A89E-FAA925F006C2}">
      <dsp:nvSpPr>
        <dsp:cNvPr id="0" name=""/>
        <dsp:cNvSpPr/>
      </dsp:nvSpPr>
      <dsp:spPr>
        <a:xfrm>
          <a:off x="292387" y="1165211"/>
          <a:ext cx="2469063" cy="542834"/>
        </a:xfrm>
        <a:prstGeom prst="roundRect">
          <a:avLst>
            <a:gd name="adj" fmla="val 10000"/>
          </a:avLst>
        </a:prstGeom>
        <a:solidFill>
          <a:srgbClr val="FAC2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>
              <a:solidFill>
                <a:schemeClr val="tx1">
                  <a:lumMod val="95000"/>
                  <a:lumOff val="5000"/>
                </a:schemeClr>
              </a:solidFill>
            </a:rPr>
            <a:t>Navolato</a:t>
          </a:r>
        </a:p>
      </dsp:txBody>
      <dsp:txXfrm>
        <a:off x="308286" y="1181110"/>
        <a:ext cx="1866565" cy="511036"/>
      </dsp:txXfrm>
    </dsp:sp>
    <dsp:sp modelId="{FE0E9078-0D00-42EA-A4C0-CC488EACEEDF}">
      <dsp:nvSpPr>
        <dsp:cNvPr id="0" name=""/>
        <dsp:cNvSpPr/>
      </dsp:nvSpPr>
      <dsp:spPr>
        <a:xfrm>
          <a:off x="2109687" y="302740"/>
          <a:ext cx="352842" cy="352842"/>
        </a:xfrm>
        <a:prstGeom prst="downArrow">
          <a:avLst>
            <a:gd name="adj1" fmla="val 55000"/>
            <a:gd name="adj2" fmla="val 45000"/>
          </a:avLst>
        </a:prstGeom>
        <a:solidFill>
          <a:srgbClr val="701A28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600" kern="1200" dirty="0"/>
        </a:p>
      </dsp:txBody>
      <dsp:txXfrm>
        <a:off x="2189076" y="302740"/>
        <a:ext cx="194064" cy="265514"/>
      </dsp:txXfrm>
    </dsp:sp>
    <dsp:sp modelId="{77B7EAF0-103D-41E9-891C-862544A7708A}">
      <dsp:nvSpPr>
        <dsp:cNvPr id="0" name=""/>
        <dsp:cNvSpPr/>
      </dsp:nvSpPr>
      <dsp:spPr>
        <a:xfrm>
          <a:off x="2169267" y="923386"/>
          <a:ext cx="278561" cy="339141"/>
        </a:xfrm>
        <a:prstGeom prst="downArrow">
          <a:avLst>
            <a:gd name="adj1" fmla="val 55000"/>
            <a:gd name="adj2" fmla="val 45000"/>
          </a:avLst>
        </a:prstGeom>
        <a:solidFill>
          <a:srgbClr val="701A28">
            <a:alpha val="90000"/>
          </a:srgbClr>
        </a:solidFill>
        <a:ln w="12700" cap="flat" cmpd="sng" algn="ctr">
          <a:solidFill>
            <a:srgbClr val="701A28">
              <a:alpha val="9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600" kern="1200" dirty="0"/>
        </a:p>
      </dsp:txBody>
      <dsp:txXfrm>
        <a:off x="2231943" y="923386"/>
        <a:ext cx="153209" cy="27019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105ED8-3F6D-4D9B-A2CF-AD991CA35CAB}">
      <dsp:nvSpPr>
        <dsp:cNvPr id="0" name=""/>
        <dsp:cNvSpPr/>
      </dsp:nvSpPr>
      <dsp:spPr>
        <a:xfrm>
          <a:off x="0" y="0"/>
          <a:ext cx="2469063" cy="451172"/>
        </a:xfrm>
        <a:prstGeom prst="roundRect">
          <a:avLst>
            <a:gd name="adj" fmla="val 10000"/>
          </a:avLst>
        </a:prstGeom>
        <a:solidFill>
          <a:srgbClr val="FAC2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>
              <a:solidFill>
                <a:schemeClr val="tx1">
                  <a:lumMod val="95000"/>
                  <a:lumOff val="5000"/>
                </a:schemeClr>
              </a:solidFill>
            </a:rPr>
            <a:t>Mazatlán</a:t>
          </a:r>
        </a:p>
      </dsp:txBody>
      <dsp:txXfrm>
        <a:off x="13214" y="13214"/>
        <a:ext cx="1982214" cy="424744"/>
      </dsp:txXfrm>
    </dsp:sp>
    <dsp:sp modelId="{984593D3-BEF8-4786-8117-2FA4CE7B2EED}">
      <dsp:nvSpPr>
        <dsp:cNvPr id="0" name=""/>
        <dsp:cNvSpPr/>
      </dsp:nvSpPr>
      <dsp:spPr>
        <a:xfrm>
          <a:off x="0" y="565064"/>
          <a:ext cx="2469063" cy="451172"/>
        </a:xfrm>
        <a:prstGeom prst="roundRect">
          <a:avLst>
            <a:gd name="adj" fmla="val 10000"/>
          </a:avLst>
        </a:prstGeom>
        <a:solidFill>
          <a:srgbClr val="FAC2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>
              <a:solidFill>
                <a:schemeClr val="tx1">
                  <a:lumMod val="95000"/>
                  <a:lumOff val="5000"/>
                </a:schemeClr>
              </a:solidFill>
            </a:rPr>
            <a:t>Concordia</a:t>
          </a:r>
        </a:p>
      </dsp:txBody>
      <dsp:txXfrm>
        <a:off x="13214" y="578278"/>
        <a:ext cx="1931515" cy="424744"/>
      </dsp:txXfrm>
    </dsp:sp>
    <dsp:sp modelId="{710CFAEF-EEB8-4AC2-A89E-FAA925F006C2}">
      <dsp:nvSpPr>
        <dsp:cNvPr id="0" name=""/>
        <dsp:cNvSpPr/>
      </dsp:nvSpPr>
      <dsp:spPr>
        <a:xfrm>
          <a:off x="0" y="1052735"/>
          <a:ext cx="2469063" cy="451172"/>
        </a:xfrm>
        <a:prstGeom prst="roundRect">
          <a:avLst>
            <a:gd name="adj" fmla="val 10000"/>
          </a:avLst>
        </a:prstGeom>
        <a:solidFill>
          <a:srgbClr val="FAC2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>
              <a:solidFill>
                <a:schemeClr val="tx1">
                  <a:lumMod val="95000"/>
                  <a:lumOff val="5000"/>
                </a:schemeClr>
              </a:solidFill>
            </a:rPr>
            <a:t>Rosario</a:t>
          </a:r>
        </a:p>
      </dsp:txBody>
      <dsp:txXfrm>
        <a:off x="13214" y="1065949"/>
        <a:ext cx="1931515" cy="424744"/>
      </dsp:txXfrm>
    </dsp:sp>
    <dsp:sp modelId="{FE0E9078-0D00-42EA-A4C0-CC488EACEEDF}">
      <dsp:nvSpPr>
        <dsp:cNvPr id="0" name=""/>
        <dsp:cNvSpPr/>
      </dsp:nvSpPr>
      <dsp:spPr>
        <a:xfrm>
          <a:off x="1875167" y="329443"/>
          <a:ext cx="293262" cy="293262"/>
        </a:xfrm>
        <a:prstGeom prst="downArrow">
          <a:avLst>
            <a:gd name="adj1" fmla="val 55000"/>
            <a:gd name="adj2" fmla="val 45000"/>
          </a:avLst>
        </a:prstGeom>
        <a:solidFill>
          <a:srgbClr val="701A28">
            <a:alpha val="90000"/>
          </a:srgbClr>
        </a:solidFill>
        <a:ln w="12700" cap="flat" cmpd="sng" algn="ctr">
          <a:solidFill>
            <a:srgbClr val="701A28">
              <a:alpha val="9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300" kern="1200" dirty="0"/>
        </a:p>
      </dsp:txBody>
      <dsp:txXfrm>
        <a:off x="1941151" y="329443"/>
        <a:ext cx="161294" cy="220680"/>
      </dsp:txXfrm>
    </dsp:sp>
    <dsp:sp modelId="{77B7EAF0-103D-41E9-891C-862544A7708A}">
      <dsp:nvSpPr>
        <dsp:cNvPr id="0" name=""/>
        <dsp:cNvSpPr/>
      </dsp:nvSpPr>
      <dsp:spPr>
        <a:xfrm>
          <a:off x="1875167" y="882085"/>
          <a:ext cx="293262" cy="293262"/>
        </a:xfrm>
        <a:prstGeom prst="downArrow">
          <a:avLst>
            <a:gd name="adj1" fmla="val 55000"/>
            <a:gd name="adj2" fmla="val 45000"/>
          </a:avLst>
        </a:prstGeom>
        <a:solidFill>
          <a:srgbClr val="701A28">
            <a:alpha val="90000"/>
          </a:srgbClr>
        </a:solidFill>
        <a:ln w="12700" cap="flat" cmpd="sng" algn="ctr">
          <a:solidFill>
            <a:srgbClr val="701A28">
              <a:alpha val="9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300" kern="1200" dirty="0"/>
        </a:p>
      </dsp:txBody>
      <dsp:txXfrm>
        <a:off x="1941151" y="882085"/>
        <a:ext cx="161294" cy="2206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DCE3B4-E670-4A2C-AABA-5B5D039CD81E}">
      <dsp:nvSpPr>
        <dsp:cNvPr id="0" name=""/>
        <dsp:cNvSpPr/>
      </dsp:nvSpPr>
      <dsp:spPr>
        <a:xfrm>
          <a:off x="908314" y="274"/>
          <a:ext cx="1618910" cy="899394"/>
        </a:xfrm>
        <a:prstGeom prst="roundRect">
          <a:avLst>
            <a:gd name="adj" fmla="val 10000"/>
          </a:avLst>
        </a:prstGeom>
        <a:solidFill>
          <a:srgbClr val="FAC2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000" kern="1200" dirty="0">
              <a:solidFill>
                <a:schemeClr val="tx1">
                  <a:lumMod val="95000"/>
                  <a:lumOff val="5000"/>
                </a:schemeClr>
              </a:solidFill>
            </a:rPr>
            <a:t>Ahome</a:t>
          </a:r>
        </a:p>
      </dsp:txBody>
      <dsp:txXfrm>
        <a:off x="934656" y="26616"/>
        <a:ext cx="1566226" cy="846710"/>
      </dsp:txXfrm>
    </dsp:sp>
    <dsp:sp modelId="{940DFEC7-906E-4D32-B516-D578980A8C04}">
      <dsp:nvSpPr>
        <dsp:cNvPr id="0" name=""/>
        <dsp:cNvSpPr/>
      </dsp:nvSpPr>
      <dsp:spPr>
        <a:xfrm rot="5339793">
          <a:off x="1606440" y="903744"/>
          <a:ext cx="317496" cy="404727"/>
        </a:xfrm>
        <a:prstGeom prst="rightArrow">
          <a:avLst>
            <a:gd name="adj1" fmla="val 60000"/>
            <a:gd name="adj2" fmla="val 50000"/>
          </a:avLst>
        </a:prstGeom>
        <a:solidFill>
          <a:srgbClr val="701A28"/>
        </a:solidFill>
        <a:ln>
          <a:solidFill>
            <a:srgbClr val="701A28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500" kern="1200" dirty="0"/>
        </a:p>
      </dsp:txBody>
      <dsp:txXfrm rot="-5400000">
        <a:off x="1642935" y="947367"/>
        <a:ext cx="242837" cy="222247"/>
      </dsp:txXfrm>
    </dsp:sp>
    <dsp:sp modelId="{59518653-A8D0-4C4D-BDDC-1EBB652B5EA1}">
      <dsp:nvSpPr>
        <dsp:cNvPr id="0" name=""/>
        <dsp:cNvSpPr/>
      </dsp:nvSpPr>
      <dsp:spPr>
        <a:xfrm>
          <a:off x="931480" y="1322933"/>
          <a:ext cx="1618910" cy="899394"/>
        </a:xfrm>
        <a:prstGeom prst="roundRect">
          <a:avLst>
            <a:gd name="adj" fmla="val 10000"/>
          </a:avLst>
        </a:prstGeom>
        <a:solidFill>
          <a:srgbClr val="FAC2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000" kern="1200" dirty="0">
              <a:solidFill>
                <a:schemeClr val="tx1">
                  <a:lumMod val="95000"/>
                  <a:lumOff val="5000"/>
                </a:schemeClr>
              </a:solidFill>
            </a:rPr>
            <a:t>Guasave</a:t>
          </a:r>
        </a:p>
      </dsp:txBody>
      <dsp:txXfrm>
        <a:off x="957822" y="1349275"/>
        <a:ext cx="1566226" cy="84671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35CAA9-9B96-4CB8-AB48-15A317D4CEB1}">
      <dsp:nvSpPr>
        <dsp:cNvPr id="0" name=""/>
        <dsp:cNvSpPr/>
      </dsp:nvSpPr>
      <dsp:spPr>
        <a:xfrm>
          <a:off x="0" y="28062"/>
          <a:ext cx="5678424" cy="1857600"/>
        </a:xfrm>
        <a:prstGeom prst="roundRect">
          <a:avLst>
            <a:gd name="adj" fmla="val 10000"/>
          </a:avLst>
        </a:prstGeom>
        <a:solidFill>
          <a:srgbClr val="F8B2BE"/>
        </a:solidFill>
        <a:ln w="12700" cap="flat" cmpd="sng" algn="ctr">
          <a:solidFill>
            <a:srgbClr val="F8B2BE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5816" tIns="305816" rIns="305816" bIns="163830" numCol="1" spcCol="1270" anchor="t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300" kern="1200" dirty="0">
              <a:latin typeface="Arial" panose="020B0604020202020204" pitchFamily="34" charset="0"/>
              <a:cs typeface="Arial" panose="020B0604020202020204" pitchFamily="34" charset="0"/>
            </a:rPr>
            <a:t>Objetivo general</a:t>
          </a:r>
        </a:p>
      </dsp:txBody>
      <dsp:txXfrm>
        <a:off x="0" y="28062"/>
        <a:ext cx="5678424" cy="1238400"/>
      </dsp:txXfrm>
    </dsp:sp>
    <dsp:sp modelId="{5CB7F697-F7DA-4877-8DD0-B2D911D48880}">
      <dsp:nvSpPr>
        <dsp:cNvPr id="0" name=""/>
        <dsp:cNvSpPr/>
      </dsp:nvSpPr>
      <dsp:spPr>
        <a:xfrm>
          <a:off x="1163050" y="1266462"/>
          <a:ext cx="5678424" cy="2476800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  <a:alpha val="90000"/>
          </a:schemeClr>
        </a:solidFill>
        <a:ln w="12700" cap="flat" cmpd="sng" algn="ctr">
          <a:solidFill>
            <a:srgbClr val="701A2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>
              <a:latin typeface="Arial" panose="020B0604020202020204" pitchFamily="34" charset="0"/>
              <a:cs typeface="Arial" panose="020B0604020202020204" pitchFamily="34" charset="0"/>
            </a:rPr>
            <a:t>Promover acciones coordinadas con actores estratégicos, mediante el fortalecimiento institucional, organizacional y operativo de las IMEF e IMM para fomentar el desarrollo integral de las mujeres a partir de la detección de sus intereses y necesidades e impulsar su autonomía y empoderamiento.</a:t>
          </a:r>
        </a:p>
      </dsp:txBody>
      <dsp:txXfrm>
        <a:off x="1235593" y="1339005"/>
        <a:ext cx="5533338" cy="233171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93BD6B-6B88-4433-A5FE-2EE7551F160B}">
      <dsp:nvSpPr>
        <dsp:cNvPr id="0" name=""/>
        <dsp:cNvSpPr/>
      </dsp:nvSpPr>
      <dsp:spPr>
        <a:xfrm>
          <a:off x="39314" y="148776"/>
          <a:ext cx="3077765" cy="3693318"/>
        </a:xfrm>
        <a:prstGeom prst="roundRect">
          <a:avLst>
            <a:gd name="adj" fmla="val 5000"/>
          </a:avLst>
        </a:prstGeom>
        <a:solidFill>
          <a:srgbClr val="701A2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0015" rIns="155575" bIns="0" numCol="1" spcCol="1270" anchor="t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500" kern="1200" dirty="0"/>
        </a:p>
      </dsp:txBody>
      <dsp:txXfrm rot="16200000">
        <a:off x="-1167169" y="1355260"/>
        <a:ext cx="3028521" cy="615553"/>
      </dsp:txXfrm>
    </dsp:sp>
    <dsp:sp modelId="{E5B8043A-DC39-4599-A135-F368BA024699}">
      <dsp:nvSpPr>
        <dsp:cNvPr id="0" name=""/>
        <dsp:cNvSpPr/>
      </dsp:nvSpPr>
      <dsp:spPr>
        <a:xfrm>
          <a:off x="654867" y="148776"/>
          <a:ext cx="2292935" cy="369331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8293" rIns="0" bIns="0" numCol="1" spcCol="1270" anchor="t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700" b="1" kern="1200" dirty="0"/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700" b="1" kern="1200" dirty="0"/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700" b="1" kern="1200" dirty="0"/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b="1" kern="1200" dirty="0">
              <a:latin typeface="Arial" panose="020B0604020202020204" pitchFamily="34" charset="0"/>
              <a:cs typeface="Arial" panose="020B0604020202020204" pitchFamily="34" charset="0"/>
            </a:rPr>
            <a:t>Población objetivo</a:t>
          </a:r>
          <a:r>
            <a:rPr lang="es-ES" sz="1700" b="1" kern="1200" dirty="0"/>
            <a:t>:</a:t>
          </a:r>
        </a:p>
      </dsp:txBody>
      <dsp:txXfrm>
        <a:off x="654867" y="148776"/>
        <a:ext cx="2292935" cy="3693318"/>
      </dsp:txXfrm>
    </dsp:sp>
    <dsp:sp modelId="{ED290E46-EDA1-43E8-8D53-B9079845D58E}">
      <dsp:nvSpPr>
        <dsp:cNvPr id="0" name=""/>
        <dsp:cNvSpPr/>
      </dsp:nvSpPr>
      <dsp:spPr>
        <a:xfrm>
          <a:off x="3190823" y="185340"/>
          <a:ext cx="2899839" cy="3693318"/>
        </a:xfrm>
        <a:prstGeom prst="roundRect">
          <a:avLst>
            <a:gd name="adj" fmla="val 5000"/>
          </a:avLst>
        </a:prstGeom>
        <a:solidFill>
          <a:srgbClr val="FAC2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13157" rIns="146685" bIns="0" numCol="1" spcCol="1270" anchor="t" anchorCtr="0">
          <a:noAutofit/>
        </a:bodyPr>
        <a:lstStyle/>
        <a:p>
          <a:pPr lvl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300" kern="1200" dirty="0"/>
        </a:p>
      </dsp:txBody>
      <dsp:txXfrm rot="16200000">
        <a:off x="1966547" y="1409617"/>
        <a:ext cx="3028521" cy="579967"/>
      </dsp:txXfrm>
    </dsp:sp>
    <dsp:sp modelId="{D278FB50-1648-4CCC-877C-832507A7179F}">
      <dsp:nvSpPr>
        <dsp:cNvPr id="0" name=""/>
        <dsp:cNvSpPr/>
      </dsp:nvSpPr>
      <dsp:spPr>
        <a:xfrm rot="5400000">
          <a:off x="2934934" y="3119424"/>
          <a:ext cx="542556" cy="461664"/>
        </a:xfrm>
        <a:prstGeom prst="flowChartExtract">
          <a:avLst/>
        </a:prstGeom>
        <a:solidFill>
          <a:srgbClr val="FAC2CB"/>
        </a:solidFill>
        <a:ln w="12700" cap="flat" cmpd="sng" algn="ctr">
          <a:solidFill>
            <a:srgbClr val="701A2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8A8A7C-9389-4F30-9219-F274646AD9B1}">
      <dsp:nvSpPr>
        <dsp:cNvPr id="0" name=""/>
        <dsp:cNvSpPr/>
      </dsp:nvSpPr>
      <dsp:spPr>
        <a:xfrm>
          <a:off x="3783691" y="185340"/>
          <a:ext cx="2160380" cy="369331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8293" rIns="0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Prioritariamente mujeres que requieran acceder a bienes y servicios públicos que ofrecen las instituciones, así como a oportunidades que les permitan alcanzar su autonomía y empoderamiento en todos los ámbitos de la vida social, económica, política, cultural y familiar. </a:t>
          </a:r>
          <a:endParaRPr lang="es-ES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83691" y="185340"/>
        <a:ext cx="2160380" cy="36933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0F4D5-F451-46ED-BEB8-3EB8DC16D357}" type="datetimeFigureOut">
              <a:rPr lang="es-MX" smtClean="0"/>
              <a:t>28/12/2021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F35D-DAD4-4697-A1B0-AC7D12C6E72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84223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0F4D5-F451-46ED-BEB8-3EB8DC16D357}" type="datetimeFigureOut">
              <a:rPr lang="es-MX" smtClean="0"/>
              <a:t>28/12/2021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F35D-DAD4-4697-A1B0-AC7D12C6E72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9914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0F4D5-F451-46ED-BEB8-3EB8DC16D357}" type="datetimeFigureOut">
              <a:rPr lang="es-MX" smtClean="0"/>
              <a:t>28/12/2021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F35D-DAD4-4697-A1B0-AC7D12C6E72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11972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0F4D5-F451-46ED-BEB8-3EB8DC16D357}" type="datetimeFigureOut">
              <a:rPr lang="es-MX" smtClean="0"/>
              <a:t>28/12/2021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F35D-DAD4-4697-A1B0-AC7D12C6E72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21639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0F4D5-F451-46ED-BEB8-3EB8DC16D357}" type="datetimeFigureOut">
              <a:rPr lang="es-MX" smtClean="0"/>
              <a:t>28/12/2021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F35D-DAD4-4697-A1B0-AC7D12C6E72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47900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0F4D5-F451-46ED-BEB8-3EB8DC16D357}" type="datetimeFigureOut">
              <a:rPr lang="es-MX" smtClean="0"/>
              <a:t>28/12/2021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F35D-DAD4-4697-A1B0-AC7D12C6E72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98325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0F4D5-F451-46ED-BEB8-3EB8DC16D357}" type="datetimeFigureOut">
              <a:rPr lang="es-MX" smtClean="0"/>
              <a:t>28/12/2021</a:t>
            </a:fld>
            <a:endParaRPr lang="es-MX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F35D-DAD4-4697-A1B0-AC7D12C6E72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49864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0F4D5-F451-46ED-BEB8-3EB8DC16D357}" type="datetimeFigureOut">
              <a:rPr lang="es-MX" smtClean="0"/>
              <a:t>28/12/2021</a:t>
            </a:fld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F35D-DAD4-4697-A1B0-AC7D12C6E72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58190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0F4D5-F451-46ED-BEB8-3EB8DC16D357}" type="datetimeFigureOut">
              <a:rPr lang="es-MX" smtClean="0"/>
              <a:t>28/12/2021</a:t>
            </a:fld>
            <a:endParaRPr lang="es-MX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F35D-DAD4-4697-A1B0-AC7D12C6E72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01588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0F4D5-F451-46ED-BEB8-3EB8DC16D357}" type="datetimeFigureOut">
              <a:rPr lang="es-MX" smtClean="0"/>
              <a:t>28/12/2021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F35D-DAD4-4697-A1B0-AC7D12C6E72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12674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0F4D5-F451-46ED-BEB8-3EB8DC16D357}" type="datetimeFigureOut">
              <a:rPr lang="es-MX" smtClean="0"/>
              <a:t>28/12/2021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F35D-DAD4-4697-A1B0-AC7D12C6E72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61213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CC"/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0F4D5-F451-46ED-BEB8-3EB8DC16D357}" type="datetimeFigureOut">
              <a:rPr lang="es-MX" smtClean="0"/>
              <a:t>28/12/2021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BF35D-DAD4-4697-A1B0-AC7D12C6E72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15678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contactociudadano@funcionpublica.Gob.mx" TargetMode="External"/><Relationship Id="rId7" Type="http://schemas.openxmlformats.org/officeDocument/2006/relationships/image" Target="../media/image11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hyperlink" Target="mailto:quejas@funcionpublica.Gob.mx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2.jpeg"/><Relationship Id="rId4" Type="http://schemas.openxmlformats.org/officeDocument/2006/relationships/diagramLayout" Target="../diagrams/layout1.xml"/><Relationship Id="rId9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13" Type="http://schemas.openxmlformats.org/officeDocument/2006/relationships/diagramData" Target="../diagrams/data4.xml"/><Relationship Id="rId18" Type="http://schemas.openxmlformats.org/officeDocument/2006/relationships/image" Target="../media/image3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17" Type="http://schemas.microsoft.com/office/2007/relationships/diagramDrawing" Target="../diagrams/drawing4.xml"/><Relationship Id="rId2" Type="http://schemas.openxmlformats.org/officeDocument/2006/relationships/image" Target="../media/image5.jpg"/><Relationship Id="rId16" Type="http://schemas.openxmlformats.org/officeDocument/2006/relationships/diagramColors" Target="../diagrams/colors4.xml"/><Relationship Id="rId20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3.xml"/><Relationship Id="rId19" Type="http://schemas.openxmlformats.org/officeDocument/2006/relationships/image" Target="../media/image4.jpeg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Relationship Id="rId14" Type="http://schemas.openxmlformats.org/officeDocument/2006/relationships/diagramLayout" Target="../diagrams/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10" Type="http://schemas.openxmlformats.org/officeDocument/2006/relationships/image" Target="../media/image2.jpeg"/><Relationship Id="rId4" Type="http://schemas.openxmlformats.org/officeDocument/2006/relationships/diagramLayout" Target="../diagrams/layout5.xml"/><Relationship Id="rId9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10" Type="http://schemas.openxmlformats.org/officeDocument/2006/relationships/image" Target="../media/image4.jpeg"/><Relationship Id="rId4" Type="http://schemas.openxmlformats.org/officeDocument/2006/relationships/diagramLayout" Target="../diagrams/layout6.xml"/><Relationship Id="rId9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jpe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C82B7BDD-BCAB-43B5-B042-12334041CB8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9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53414"/>
          <a:stretch/>
        </p:blipFill>
        <p:spPr>
          <a:xfrm>
            <a:off x="-104314" y="0"/>
            <a:ext cx="9195876" cy="6858000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50654" y="2318198"/>
            <a:ext cx="889930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200" b="1" dirty="0">
                <a:latin typeface="Arial" panose="020B0604020202020204" pitchFamily="34" charset="0"/>
                <a:cs typeface="Arial" panose="020B0604020202020204" pitchFamily="34" charset="0"/>
              </a:rPr>
              <a:t>Centros para el Desarrollo de las Mujeres del Estado de Sinaloa 2021</a:t>
            </a:r>
          </a:p>
          <a:p>
            <a:pPr algn="ctr"/>
            <a:endParaRPr lang="es-MX" sz="4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4200" b="1" dirty="0">
                <a:latin typeface="Arial" panose="020B0604020202020204" pitchFamily="34" charset="0"/>
                <a:cs typeface="Arial" panose="020B0604020202020204" pitchFamily="34" charset="0"/>
              </a:rPr>
              <a:t>Contraloría Social</a:t>
            </a:r>
          </a:p>
        </p:txBody>
      </p:sp>
      <p:pic>
        <p:nvPicPr>
          <p:cNvPr id="11" name="Imagen 10" descr="https://www.gob.mx/cms/uploads/action_program/main_image/23963/post_Logotipo_de_CS_2020.jpg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05" r="5111"/>
          <a:stretch/>
        </p:blipFill>
        <p:spPr bwMode="auto">
          <a:xfrm>
            <a:off x="6684517" y="51322"/>
            <a:ext cx="1276082" cy="8829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Imagen 12" descr="http://puntogenero.inmujeres.gob.mx/presupuestos/img/_formatos_institucional_inmujeres_logo_gmx_institucional_transparente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534" y="300439"/>
            <a:ext cx="2348749" cy="57477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n 7" descr="C:\Users\PROYECTOS FEDERALES\Downloads\WhatsApp Image 2021-12-21 at 10.56.12.jpe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0848" y="134308"/>
            <a:ext cx="2700997" cy="7737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175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C82B7BDD-BCAB-43B5-B042-12334041CB8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414"/>
          <a:stretch/>
        </p:blipFill>
        <p:spPr>
          <a:xfrm>
            <a:off x="-51876" y="0"/>
            <a:ext cx="9195876" cy="6858000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094705" y="1156308"/>
            <a:ext cx="7057622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b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La contraloría social, opera a través de dos actores </a:t>
            </a:r>
          </a:p>
          <a:p>
            <a:pPr algn="ctr">
              <a:lnSpc>
                <a:spcPct val="150000"/>
              </a:lnSpc>
            </a:pPr>
            <a:r>
              <a:rPr lang="es-MX" b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fundamentales:</a:t>
            </a:r>
          </a:p>
          <a:p>
            <a:pPr algn="ctr">
              <a:lnSpc>
                <a:spcPct val="150000"/>
              </a:lnSpc>
            </a:pPr>
            <a:endParaRPr lang="es-MX" sz="2000" b="1" dirty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algn="just"/>
            <a:endParaRPr lang="es-MX" sz="2000" b="1" dirty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MX" sz="2000" b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◦Las ejecutoras (es</a:t>
            </a:r>
            <a:r>
              <a:rPr lang="es-MX" sz="2000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).</a:t>
            </a:r>
            <a:endParaRPr lang="es-MX" sz="2000" i="1" dirty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s-MX" sz="2000" i="1" dirty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MX" sz="2000" i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◦</a:t>
            </a:r>
            <a:r>
              <a:rPr lang="es-MX" sz="2000" b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Las  beneficiarias (os</a:t>
            </a:r>
            <a:r>
              <a:rPr lang="es-MX" sz="2000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).</a:t>
            </a:r>
          </a:p>
          <a:p>
            <a:pPr algn="just">
              <a:lnSpc>
                <a:spcPct val="150000"/>
              </a:lnSpc>
            </a:pPr>
            <a:endParaRPr lang="es-MX" sz="2000" b="1" dirty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s-MX" sz="2000" b="1" dirty="0" smtClean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s-MX" sz="2000" b="1" dirty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s-MX" sz="2000" b="1" dirty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1475" y="3916804"/>
            <a:ext cx="3796761" cy="1958597"/>
          </a:xfrm>
          <a:prstGeom prst="rect">
            <a:avLst/>
          </a:prstGeom>
        </p:spPr>
      </p:pic>
      <p:pic>
        <p:nvPicPr>
          <p:cNvPr id="10" name="Imagen 9" descr="https://www.gob.mx/cms/uploads/action_program/main_image/23963/post_Logotipo_de_CS_2020.jpg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05" r="5111"/>
          <a:stretch/>
        </p:blipFill>
        <p:spPr bwMode="auto">
          <a:xfrm>
            <a:off x="6945777" y="90511"/>
            <a:ext cx="1276082" cy="8829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n 10" descr="http://puntogenero.inmujeres.gob.mx/presupuestos/img/_formatos_institucional_inmujeres_logo_gmx_institucional_transparente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5607" y="369442"/>
            <a:ext cx="2348749" cy="5747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magen 11" descr="C:\Users\PROYECTOS FEDERALES\Downloads\WhatsApp Image 2021-12-21 at 10.56.12.jpe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7420" y="238812"/>
            <a:ext cx="2700997" cy="7737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5210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/>
          <p:nvPr/>
        </p:nvPicPr>
        <p:blipFill>
          <a:blip r:embed="rId2"/>
          <a:stretch>
            <a:fillRect/>
          </a:stretch>
        </p:blipFill>
        <p:spPr>
          <a:xfrm rot="1399983">
            <a:off x="5496658" y="2924993"/>
            <a:ext cx="1778549" cy="887051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9683" y="1830009"/>
            <a:ext cx="5244611" cy="546553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Quejas y </a:t>
            </a:r>
            <a:r>
              <a:rPr lang="es-MX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Denuncias</a:t>
            </a:r>
            <a:endParaRPr lang="es-MX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17452" y="2608678"/>
            <a:ext cx="7754816" cy="29225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sz="1500" b="1" dirty="0">
                <a:latin typeface="Arial" panose="020B0604020202020204" pitchFamily="34" charset="0"/>
                <a:cs typeface="Arial" panose="020B0604020202020204" pitchFamily="34" charset="0"/>
              </a:rPr>
              <a:t>En la Secretaría de las Mujeres:</a:t>
            </a:r>
            <a:endParaRPr lang="es-MX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s-MX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6677 52 06 72 y 6677 52 06 73</a:t>
            </a:r>
            <a:endParaRPr lang="es-MX" sz="1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s-MX" sz="1500" b="1" dirty="0">
                <a:latin typeface="Arial" panose="020B0604020202020204" pitchFamily="34" charset="0"/>
                <a:cs typeface="Arial" panose="020B0604020202020204" pitchFamily="34" charset="0"/>
              </a:rPr>
              <a:t>En la Secretaría de la Función Pública:</a:t>
            </a:r>
          </a:p>
          <a:p>
            <a:pPr>
              <a:lnSpc>
                <a:spcPct val="150000"/>
              </a:lnSpc>
            </a:pPr>
            <a:r>
              <a:rPr lang="es-MX" sz="15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contactociudadano@funcionpublica.Gob.mx</a:t>
            </a:r>
            <a:r>
              <a:rPr lang="es-MX" sz="15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>
              <a:lnSpc>
                <a:spcPct val="150000"/>
              </a:lnSpc>
            </a:pPr>
            <a:r>
              <a:rPr lang="es-MX" sz="15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quejas@funcionpublica.Gob.mx</a:t>
            </a:r>
            <a:r>
              <a:rPr lang="es-MX" sz="1500" dirty="0">
                <a:latin typeface="Arial" panose="020B0604020202020204" pitchFamily="34" charset="0"/>
                <a:cs typeface="Arial" panose="020B0604020202020204" pitchFamily="34" charset="0"/>
              </a:rPr>
              <a:t> y a lo teléfonos (55) 2000 3000 y al (800) 1120 584.</a:t>
            </a:r>
          </a:p>
          <a:p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 descr="http://puntogenero.inmujeres.gob.mx/presupuestos/img/_formatos_institucional_inmujeres_logo_gmx_institucional_transparente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762" y="724134"/>
            <a:ext cx="1992602" cy="51193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 descr="C:\Users\PROYECTOS FEDERALES\Downloads\WhatsApp Image 2021-12-21 at 10.56.12.jpe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3958" y="575890"/>
            <a:ext cx="2025748" cy="58029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5" descr="https://www.gob.mx/cms/uploads/action_program/main_image/23963/post_Logotipo_de_CS_2020.jpg"/>
          <p:cNvPicPr/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05" r="5111"/>
          <a:stretch/>
        </p:blipFill>
        <p:spPr bwMode="auto">
          <a:xfrm>
            <a:off x="6414870" y="583913"/>
            <a:ext cx="1082755" cy="5793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06392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C82B7BDD-BCAB-43B5-B042-12334041CB8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414"/>
          <a:stretch/>
        </p:blipFill>
        <p:spPr>
          <a:xfrm>
            <a:off x="-42279" y="0"/>
            <a:ext cx="9195876" cy="6858000"/>
          </a:xfrm>
          <a:prstGeom prst="rect">
            <a:avLst/>
          </a:prstGeom>
          <a:solidFill>
            <a:srgbClr val="FF99CC"/>
          </a:solidFill>
        </p:spPr>
      </p:pic>
      <p:graphicFrame>
        <p:nvGraphicFramePr>
          <p:cNvPr id="25" name="Diagrama 24">
            <a:extLst>
              <a:ext uri="{FF2B5EF4-FFF2-40B4-BE49-F238E27FC236}">
                <a16:creationId xmlns:a16="http://schemas.microsoft.com/office/drawing/2014/main" id="{C22584FC-94A7-4C2C-9AD4-CE56917D39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28038719"/>
              </p:ext>
            </p:extLst>
          </p:nvPr>
        </p:nvGraphicFramePr>
        <p:xfrm>
          <a:off x="4746578" y="2021268"/>
          <a:ext cx="3260956" cy="23501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8" name="Rectángulo: esquinas redondeadas 27">
            <a:extLst>
              <a:ext uri="{FF2B5EF4-FFF2-40B4-BE49-F238E27FC236}">
                <a16:creationId xmlns:a16="http://schemas.microsoft.com/office/drawing/2014/main" id="{44CD685A-BA12-49BE-AB29-7D19FEAFA4BA}"/>
              </a:ext>
            </a:extLst>
          </p:cNvPr>
          <p:cNvSpPr/>
          <p:nvPr/>
        </p:nvSpPr>
        <p:spPr>
          <a:xfrm>
            <a:off x="928328" y="1995143"/>
            <a:ext cx="3402750" cy="3586583"/>
          </a:xfrm>
          <a:prstGeom prst="roundRect">
            <a:avLst/>
          </a:prstGeom>
          <a:solidFill>
            <a:srgbClr val="FAC2CB"/>
          </a:solidFill>
          <a:ln>
            <a:solidFill>
              <a:srgbClr val="FAC2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s-ES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Centros para el Desarrollo de las Mujeres, estrategia instrumentada a partir del 2013 por el PFTPG que contribuye a la incorporación de la perspectiva de género en las acciones de gobierno.</a:t>
            </a:r>
          </a:p>
        </p:txBody>
      </p:sp>
      <p:sp>
        <p:nvSpPr>
          <p:cNvPr id="27" name="Diagrama de flujo: extraer 26">
            <a:extLst>
              <a:ext uri="{FF2B5EF4-FFF2-40B4-BE49-F238E27FC236}">
                <a16:creationId xmlns:a16="http://schemas.microsoft.com/office/drawing/2014/main" id="{DF909DE1-DF3E-4BD4-8932-B51F74AE96A9}"/>
              </a:ext>
            </a:extLst>
          </p:cNvPr>
          <p:cNvSpPr/>
          <p:nvPr/>
        </p:nvSpPr>
        <p:spPr>
          <a:xfrm rot="5400000">
            <a:off x="4067091" y="4738939"/>
            <a:ext cx="527972" cy="449163"/>
          </a:xfrm>
          <a:prstGeom prst="flowChartExtract">
            <a:avLst/>
          </a:prstGeom>
          <a:solidFill>
            <a:srgbClr val="701A28"/>
          </a:solidFill>
          <a:ln>
            <a:solidFill>
              <a:srgbClr val="701A28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7" name="Imagen 6" descr="http://puntogenero.inmujeres.gob.mx/presupuestos/img/_formatos_institucional_inmujeres_logo_gmx_institucional_transparente.png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1680" y="299097"/>
            <a:ext cx="2348749" cy="57477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n 7" descr="C:\Users\PROYECTOS FEDERALES\Downloads\WhatsApp Image 2021-12-21 at 10.56.12.jpeg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2909" y="82056"/>
            <a:ext cx="2700997" cy="77372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n 8" descr="https://www.gob.mx/cms/uploads/action_program/main_image/23963/post_Logotipo_de_CS_2020.jpg"/>
          <p:cNvPicPr/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05" r="5111"/>
          <a:stretch/>
        </p:blipFill>
        <p:spPr bwMode="auto">
          <a:xfrm>
            <a:off x="6846919" y="35731"/>
            <a:ext cx="1276082" cy="8829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70773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C82B7BDD-BCAB-43B5-B042-12334041CB8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414"/>
          <a:stretch/>
        </p:blipFill>
        <p:spPr>
          <a:xfrm>
            <a:off x="-104314" y="0"/>
            <a:ext cx="9195876" cy="6858000"/>
          </a:xfrm>
          <a:prstGeom prst="rect">
            <a:avLst/>
          </a:prstGeom>
        </p:spPr>
      </p:pic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42EBF860-8A91-475C-8676-55E03D7389D7}"/>
              </a:ext>
            </a:extLst>
          </p:cNvPr>
          <p:cNvGraphicFramePr/>
          <p:nvPr>
            <p:extLst/>
          </p:nvPr>
        </p:nvGraphicFramePr>
        <p:xfrm>
          <a:off x="1212943" y="2407740"/>
          <a:ext cx="2904781" cy="18094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2" name="Diagrama 11">
            <a:extLst>
              <a:ext uri="{FF2B5EF4-FFF2-40B4-BE49-F238E27FC236}">
                <a16:creationId xmlns:a16="http://schemas.microsoft.com/office/drawing/2014/main" id="{E85B1E54-9A2A-428C-BB56-854568161D14}"/>
              </a:ext>
            </a:extLst>
          </p:cNvPr>
          <p:cNvGraphicFramePr/>
          <p:nvPr>
            <p:extLst/>
          </p:nvPr>
        </p:nvGraphicFramePr>
        <p:xfrm>
          <a:off x="1507044" y="4246295"/>
          <a:ext cx="2904781" cy="1503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6" name="CuadroTexto 15">
            <a:extLst>
              <a:ext uri="{FF2B5EF4-FFF2-40B4-BE49-F238E27FC236}">
                <a16:creationId xmlns:a16="http://schemas.microsoft.com/office/drawing/2014/main" id="{46AB1200-BB4A-4B25-B967-383543EF47CF}"/>
              </a:ext>
            </a:extLst>
          </p:cNvPr>
          <p:cNvSpPr txBox="1"/>
          <p:nvPr/>
        </p:nvSpPr>
        <p:spPr>
          <a:xfrm>
            <a:off x="1566569" y="1679857"/>
            <a:ext cx="2346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CDM de seguimiento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E2A6FA2E-8746-400B-BBF3-7C064C87067D}"/>
              </a:ext>
            </a:extLst>
          </p:cNvPr>
          <p:cNvSpPr txBox="1"/>
          <p:nvPr/>
        </p:nvSpPr>
        <p:spPr>
          <a:xfrm>
            <a:off x="5650272" y="1735063"/>
            <a:ext cx="16416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CDM de inicio</a:t>
            </a:r>
          </a:p>
        </p:txBody>
      </p:sp>
      <p:graphicFrame>
        <p:nvGraphicFramePr>
          <p:cNvPr id="18" name="Diagrama 17">
            <a:extLst>
              <a:ext uri="{FF2B5EF4-FFF2-40B4-BE49-F238E27FC236}">
                <a16:creationId xmlns:a16="http://schemas.microsoft.com/office/drawing/2014/main" id="{9A759F26-4FEB-4857-A8C4-94462056864E}"/>
              </a:ext>
            </a:extLst>
          </p:cNvPr>
          <p:cNvGraphicFramePr/>
          <p:nvPr>
            <p:extLst/>
          </p:nvPr>
        </p:nvGraphicFramePr>
        <p:xfrm>
          <a:off x="4705926" y="2504570"/>
          <a:ext cx="3435539" cy="22490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pSp>
        <p:nvGrpSpPr>
          <p:cNvPr id="22" name="Grupo 21">
            <a:extLst>
              <a:ext uri="{FF2B5EF4-FFF2-40B4-BE49-F238E27FC236}">
                <a16:creationId xmlns:a16="http://schemas.microsoft.com/office/drawing/2014/main" id="{74174D3A-A6F7-4A2B-978E-F6366292E607}"/>
              </a:ext>
            </a:extLst>
          </p:cNvPr>
          <p:cNvGrpSpPr/>
          <p:nvPr/>
        </p:nvGrpSpPr>
        <p:grpSpPr>
          <a:xfrm>
            <a:off x="1511176" y="5845415"/>
            <a:ext cx="2469063" cy="436558"/>
            <a:chOff x="284139" y="53138"/>
            <a:chExt cx="2469063" cy="436558"/>
          </a:xfrm>
        </p:grpSpPr>
        <p:sp>
          <p:nvSpPr>
            <p:cNvPr id="23" name="Rectángulo: esquinas redondeadas 22">
              <a:extLst>
                <a:ext uri="{FF2B5EF4-FFF2-40B4-BE49-F238E27FC236}">
                  <a16:creationId xmlns:a16="http://schemas.microsoft.com/office/drawing/2014/main" id="{C8ADF815-C724-41FA-BCEE-5214C3F3178B}"/>
                </a:ext>
              </a:extLst>
            </p:cNvPr>
            <p:cNvSpPr/>
            <p:nvPr/>
          </p:nvSpPr>
          <p:spPr>
            <a:xfrm>
              <a:off x="284139" y="53138"/>
              <a:ext cx="2469063" cy="436558"/>
            </a:xfrm>
            <a:prstGeom prst="roundRect">
              <a:avLst>
                <a:gd name="adj" fmla="val 10000"/>
              </a:avLst>
            </a:prstGeom>
            <a:solidFill>
              <a:srgbClr val="FAC2CB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Rectángulo: esquinas redondeadas 4">
              <a:extLst>
                <a:ext uri="{FF2B5EF4-FFF2-40B4-BE49-F238E27FC236}">
                  <a16:creationId xmlns:a16="http://schemas.microsoft.com/office/drawing/2014/main" id="{1B2F4ADC-CD96-4EA0-9C4D-79391AE87149}"/>
                </a:ext>
              </a:extLst>
            </p:cNvPr>
            <p:cNvSpPr txBox="1"/>
            <p:nvPr/>
          </p:nvSpPr>
          <p:spPr>
            <a:xfrm>
              <a:off x="296925" y="65924"/>
              <a:ext cx="1889529" cy="4109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marL="0" lvl="0" indent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19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Escuinapa</a:t>
              </a:r>
              <a:endParaRPr lang="es-ES" sz="1900" b="0" kern="12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25" name="Grupo 24">
            <a:extLst>
              <a:ext uri="{FF2B5EF4-FFF2-40B4-BE49-F238E27FC236}">
                <a16:creationId xmlns:a16="http://schemas.microsoft.com/office/drawing/2014/main" id="{8364B85E-77DB-44B5-B928-1AA8339585B4}"/>
              </a:ext>
            </a:extLst>
          </p:cNvPr>
          <p:cNvGrpSpPr/>
          <p:nvPr/>
        </p:nvGrpSpPr>
        <p:grpSpPr>
          <a:xfrm>
            <a:off x="3382210" y="5698784"/>
            <a:ext cx="293262" cy="293262"/>
            <a:chOff x="1990090" y="939471"/>
            <a:chExt cx="293262" cy="293262"/>
          </a:xfrm>
        </p:grpSpPr>
        <p:sp>
          <p:nvSpPr>
            <p:cNvPr id="26" name="Flecha: hacia abajo 25">
              <a:extLst>
                <a:ext uri="{FF2B5EF4-FFF2-40B4-BE49-F238E27FC236}">
                  <a16:creationId xmlns:a16="http://schemas.microsoft.com/office/drawing/2014/main" id="{818FA15B-EC54-4038-9B01-3CBB6CA69B29}"/>
                </a:ext>
              </a:extLst>
            </p:cNvPr>
            <p:cNvSpPr/>
            <p:nvPr/>
          </p:nvSpPr>
          <p:spPr>
            <a:xfrm>
              <a:off x="1990090" y="939471"/>
              <a:ext cx="293262" cy="293262"/>
            </a:xfrm>
            <a:prstGeom prst="downArrow">
              <a:avLst>
                <a:gd name="adj1" fmla="val 55000"/>
                <a:gd name="adj2" fmla="val 45000"/>
              </a:avLst>
            </a:prstGeom>
            <a:solidFill>
              <a:srgbClr val="701A28">
                <a:alpha val="90000"/>
              </a:srgbClr>
            </a:solidFill>
            <a:ln>
              <a:solidFill>
                <a:srgbClr val="701A28">
                  <a:alpha val="90000"/>
                </a:srgb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Flecha: hacia abajo 4">
              <a:extLst>
                <a:ext uri="{FF2B5EF4-FFF2-40B4-BE49-F238E27FC236}">
                  <a16:creationId xmlns:a16="http://schemas.microsoft.com/office/drawing/2014/main" id="{0B246715-C796-4A13-B49C-51D9FB337FF1}"/>
                </a:ext>
              </a:extLst>
            </p:cNvPr>
            <p:cNvSpPr txBox="1"/>
            <p:nvPr/>
          </p:nvSpPr>
          <p:spPr>
            <a:xfrm>
              <a:off x="2056074" y="939471"/>
              <a:ext cx="161294" cy="2206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6510" tIns="16510" rIns="16510" bIns="16510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s-ES" sz="1300" kern="1200" dirty="0"/>
            </a:p>
          </p:txBody>
        </p:sp>
      </p:grpSp>
      <p:grpSp>
        <p:nvGrpSpPr>
          <p:cNvPr id="28" name="Grupo 27">
            <a:extLst>
              <a:ext uri="{FF2B5EF4-FFF2-40B4-BE49-F238E27FC236}">
                <a16:creationId xmlns:a16="http://schemas.microsoft.com/office/drawing/2014/main" id="{A7872CFE-BBF1-4A7C-AA6C-ED78AABBB9F1}"/>
              </a:ext>
            </a:extLst>
          </p:cNvPr>
          <p:cNvGrpSpPr/>
          <p:nvPr/>
        </p:nvGrpSpPr>
        <p:grpSpPr>
          <a:xfrm>
            <a:off x="3382210" y="4004452"/>
            <a:ext cx="293262" cy="293262"/>
            <a:chOff x="1990090" y="939471"/>
            <a:chExt cx="293262" cy="293262"/>
          </a:xfrm>
        </p:grpSpPr>
        <p:sp>
          <p:nvSpPr>
            <p:cNvPr id="29" name="Flecha: hacia abajo 28">
              <a:extLst>
                <a:ext uri="{FF2B5EF4-FFF2-40B4-BE49-F238E27FC236}">
                  <a16:creationId xmlns:a16="http://schemas.microsoft.com/office/drawing/2014/main" id="{0515C1BC-0B78-42FB-B3F4-0919B23A1475}"/>
                </a:ext>
              </a:extLst>
            </p:cNvPr>
            <p:cNvSpPr/>
            <p:nvPr/>
          </p:nvSpPr>
          <p:spPr>
            <a:xfrm>
              <a:off x="1990090" y="939471"/>
              <a:ext cx="293262" cy="293262"/>
            </a:xfrm>
            <a:prstGeom prst="downArrow">
              <a:avLst>
                <a:gd name="adj1" fmla="val 55000"/>
                <a:gd name="adj2" fmla="val 45000"/>
              </a:avLst>
            </a:prstGeom>
            <a:solidFill>
              <a:srgbClr val="701A28">
                <a:alpha val="90000"/>
              </a:srgbClr>
            </a:solidFill>
            <a:ln>
              <a:solidFill>
                <a:srgbClr val="701A28">
                  <a:alpha val="90000"/>
                </a:srgb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0" name="Flecha: hacia abajo 4">
              <a:extLst>
                <a:ext uri="{FF2B5EF4-FFF2-40B4-BE49-F238E27FC236}">
                  <a16:creationId xmlns:a16="http://schemas.microsoft.com/office/drawing/2014/main" id="{6795C0F2-4785-434A-998F-2C15DA5A5DA7}"/>
                </a:ext>
              </a:extLst>
            </p:cNvPr>
            <p:cNvSpPr txBox="1"/>
            <p:nvPr/>
          </p:nvSpPr>
          <p:spPr>
            <a:xfrm>
              <a:off x="2056074" y="939471"/>
              <a:ext cx="161294" cy="2206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6510" tIns="16510" rIns="16510" bIns="16510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s-ES" sz="1300" kern="1200" dirty="0"/>
            </a:p>
          </p:txBody>
        </p:sp>
      </p:grpSp>
      <p:pic>
        <p:nvPicPr>
          <p:cNvPr id="21" name="Imagen 20" descr="http://puntogenero.inmujeres.gob.mx/presupuestos/img/_formatos_institucional_inmujeres_logo_gmx_institucional_transparente.png"/>
          <p:cNvPicPr/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8481" y="300439"/>
            <a:ext cx="2348749" cy="574774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Imagen 30" descr="C:\Users\PROYECTOS FEDERALES\Downloads\WhatsApp Image 2021-12-21 at 10.56.12.jpeg"/>
          <p:cNvPicPr/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1113" y="160434"/>
            <a:ext cx="2700997" cy="77372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Imagen 31" descr="https://www.gob.mx/cms/uploads/action_program/main_image/23963/post_Logotipo_de_CS_2020.jpg"/>
          <p:cNvPicPr/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05" r="5111"/>
          <a:stretch/>
        </p:blipFill>
        <p:spPr bwMode="auto">
          <a:xfrm>
            <a:off x="6893525" y="90511"/>
            <a:ext cx="1276082" cy="8829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5887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C82B7BDD-BCAB-43B5-B042-12334041CB8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414"/>
          <a:stretch/>
        </p:blipFill>
        <p:spPr>
          <a:xfrm>
            <a:off x="0" y="0"/>
            <a:ext cx="9195876" cy="6858000"/>
          </a:xfrm>
          <a:prstGeom prst="rect">
            <a:avLst/>
          </a:prstGeom>
        </p:spPr>
      </p:pic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1CBF10E9-3A0D-49DE-9E69-BC3365073B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89206400"/>
              </p:ext>
            </p:extLst>
          </p:nvPr>
        </p:nvGraphicFramePr>
        <p:xfrm>
          <a:off x="1175966" y="1847277"/>
          <a:ext cx="6841475" cy="3771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9" name="Imagen 8" descr="http://puntogenero.inmujeres.gob.mx/presupuestos/img/_formatos_institucional_inmujeres_logo_gmx_institucional_transparente.png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7672" y="264938"/>
            <a:ext cx="2348749" cy="5747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n 9" descr="C:\Users\PROYECTOS FEDERALES\Downloads\WhatsApp Image 2021-12-21 at 10.56.12.jpeg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5615" y="147371"/>
            <a:ext cx="2700997" cy="7737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magen 11" descr="https://www.gob.mx/cms/uploads/action_program/main_image/23963/post_Logotipo_de_CS_2020.jpg"/>
          <p:cNvPicPr/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05" r="5111"/>
          <a:stretch/>
        </p:blipFill>
        <p:spPr bwMode="auto">
          <a:xfrm>
            <a:off x="7011092" y="64385"/>
            <a:ext cx="1276082" cy="8829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2837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C82B7BDD-BCAB-43B5-B042-12334041CB8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414"/>
          <a:stretch/>
        </p:blipFill>
        <p:spPr>
          <a:xfrm>
            <a:off x="-51876" y="0"/>
            <a:ext cx="9195876" cy="6858000"/>
          </a:xfrm>
          <a:prstGeom prst="rect">
            <a:avLst/>
          </a:prstGeom>
        </p:spPr>
      </p:pic>
      <p:graphicFrame>
        <p:nvGraphicFramePr>
          <p:cNvPr id="10" name="Diagrama 9">
            <a:extLst>
              <a:ext uri="{FF2B5EF4-FFF2-40B4-BE49-F238E27FC236}">
                <a16:creationId xmlns:a16="http://schemas.microsoft.com/office/drawing/2014/main" id="{CF1C8C4A-E30C-426E-BE0B-1ECF26B2D79A}"/>
              </a:ext>
            </a:extLst>
          </p:cNvPr>
          <p:cNvGraphicFramePr/>
          <p:nvPr>
            <p:extLst/>
          </p:nvPr>
        </p:nvGraphicFramePr>
        <p:xfrm>
          <a:off x="1346700" y="179347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Imagen 7" descr="https://www.gob.mx/cms/uploads/action_program/main_image/23963/post_Logotipo_de_CS_2020.jpg"/>
          <p:cNvPicPr/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05" r="5111"/>
          <a:stretch/>
        </p:blipFill>
        <p:spPr bwMode="auto">
          <a:xfrm>
            <a:off x="6998029" y="64385"/>
            <a:ext cx="1276082" cy="8829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n 8" descr="http://puntogenero.inmujeres.gob.mx/presupuestos/img/_formatos_institucional_inmujeres_logo_gmx_institucional_transparente.png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983" y="264938"/>
            <a:ext cx="2348749" cy="5747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n 10" descr="C:\Users\PROYECTOS FEDERALES\Downloads\WhatsApp Image 2021-12-21 at 10.56.12.jpeg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1923" y="121245"/>
            <a:ext cx="2700997" cy="7737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8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C82B7BDD-BCAB-43B5-B042-12334041CB8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414"/>
          <a:stretch/>
        </p:blipFill>
        <p:spPr>
          <a:xfrm>
            <a:off x="-51876" y="0"/>
            <a:ext cx="9195876" cy="6858000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798490" y="1068949"/>
            <a:ext cx="5512158" cy="25340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Los </a:t>
            </a:r>
            <a:r>
              <a:rPr lang="es-MX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Comités </a:t>
            </a:r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de la Contraloría Social 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son el mecanismo de las usuarias para que, de manera organizada, verifiquen el cumplimiento de la instalación o fortalecimiento del CDM, los servicios que ahí se brindan y la correcta aplicación de los recursos públicos asignados al </a:t>
            </a: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proyecto.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0903" y="4056842"/>
            <a:ext cx="2464156" cy="178932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Imagen 8" descr="https://www.gob.mx/cms/uploads/action_program/main_image/23963/post_Logotipo_de_CS_2020.jpg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05" r="5111"/>
          <a:stretch/>
        </p:blipFill>
        <p:spPr bwMode="auto">
          <a:xfrm>
            <a:off x="6932714" y="25196"/>
            <a:ext cx="1276082" cy="8829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n 9" descr="http://puntogenero.inmujeres.gob.mx/presupuestos/img/_formatos_institucional_inmujeres_logo_gmx_institucional_transparente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919" y="264938"/>
            <a:ext cx="2348749" cy="5747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magen 11" descr="C:\Users\PROYECTOS FEDERALES\Downloads\WhatsApp Image 2021-12-21 at 10.56.12.jpe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549" y="134308"/>
            <a:ext cx="2700997" cy="7737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48147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C82B7BDD-BCAB-43B5-B042-12334041CB8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414"/>
          <a:stretch/>
        </p:blipFill>
        <p:spPr>
          <a:xfrm>
            <a:off x="-51876" y="0"/>
            <a:ext cx="9195876" cy="6858000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26385" y="1944708"/>
            <a:ext cx="569246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b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¿Qué es Contraloría Social?</a:t>
            </a:r>
          </a:p>
          <a:p>
            <a:pPr algn="just"/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Es la participación organizada de las personas beneficiarias para verificar el cumplimiento de las metas y la correcta aplicación de los recursos públicos asignados a los programas de desarrollo social, supervisando y vigilando que los apoyos y servicios se proporcionen con transparencia, oportunidad y calidad.</a:t>
            </a: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399983">
            <a:off x="6147798" y="3960416"/>
            <a:ext cx="2676189" cy="1418286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pic>
        <p:nvPicPr>
          <p:cNvPr id="11" name="Imagen 10" descr="https://www.gob.mx/cms/uploads/action_program/main_image/23963/post_Logotipo_de_CS_2020.jpg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05" r="5111"/>
          <a:stretch/>
        </p:blipFill>
        <p:spPr bwMode="auto">
          <a:xfrm>
            <a:off x="6906588" y="168889"/>
            <a:ext cx="1276082" cy="8829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magen 11" descr="C:\Users\PROYECTOS FEDERALES\Downloads\WhatsApp Image 2021-12-21 at 10.56.12.jpe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2106" y="251875"/>
            <a:ext cx="2700997" cy="7737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Imagen 12" descr="http://puntogenero.inmujeres.gob.mx/presupuestos/img/_formatos_institucional_inmujeres_logo_gmx_institucional_transparente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6416" y="382505"/>
            <a:ext cx="2348749" cy="5747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7161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C82B7BDD-BCAB-43B5-B042-12334041CB8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414"/>
          <a:stretch/>
        </p:blipFill>
        <p:spPr>
          <a:xfrm>
            <a:off x="-51876" y="0"/>
            <a:ext cx="9195876" cy="6858000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708338" y="1741332"/>
            <a:ext cx="752126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Criterios para la conformación del Comité de Contraloría Social </a:t>
            </a:r>
          </a:p>
          <a:p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Los Comités de Contraloría Social deberán ser integrados por tres personas, preferentemente por mujeres o en su caso por dos mujeres y un hombre.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Los ciudadanos que integren el Comité de Contraloría Social   deben ser residentes del municipio y localidad donde esté instalado el CDM y no pueden ser servidores públicos en funciones.</a:t>
            </a:r>
            <a:endParaRPr lang="es-MX" dirty="0"/>
          </a:p>
        </p:txBody>
      </p:sp>
      <p:pic>
        <p:nvPicPr>
          <p:cNvPr id="8" name="Imagen 7" descr="https://www.gob.mx/cms/uploads/action_program/main_image/23963/post_Logotipo_de_CS_2020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05" r="5111"/>
          <a:stretch/>
        </p:blipFill>
        <p:spPr bwMode="auto">
          <a:xfrm>
            <a:off x="7102533" y="168889"/>
            <a:ext cx="1276082" cy="8829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n 8" descr="http://puntogenero.inmujeres.gob.mx/presupuestos/img/_formatos_institucional_inmujeres_logo_gmx_institucional_transparente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792" y="408631"/>
            <a:ext cx="2348749" cy="5747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n 9" descr="C:\Users\PROYECTOS FEDERALES\Downloads\WhatsApp Image 2021-12-21 at 10.56.12.jpe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5795" y="264938"/>
            <a:ext cx="2700997" cy="7737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2785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C82B7BDD-BCAB-43B5-B042-12334041CB8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414"/>
          <a:stretch/>
        </p:blipFill>
        <p:spPr>
          <a:xfrm>
            <a:off x="-51876" y="0"/>
            <a:ext cx="9195876" cy="6858000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540913" y="1246870"/>
            <a:ext cx="8063261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Actividades de los Comités de Contraloría Social </a:t>
            </a:r>
          </a:p>
          <a:p>
            <a:pPr algn="just"/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Una vez constituidos los Comités, deben realizar las siguientes actividades: </a:t>
            </a:r>
          </a:p>
          <a:p>
            <a:pPr algn="just"/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lphaLcParenR"/>
            </a:pPr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Solicitar a la IMEF y/o enlace de Contraloría Social la información pública del proyecto autorizado;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Vigilar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La instalación correcta del CDM;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Se brinde atención adecuada y oportuna y se lleven a cabo los talleres, foros y mesas de trabajo;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La aplicación oportuna y transparente de los recursos públicos asignados al proyecto;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Que el proyecto no se utilice con fines políticos, electorales, de lucro u otros diferentes a la finalidad de los recursos.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El seguimiento a las quejas y denuncias presentadas; </a:t>
            </a:r>
          </a:p>
          <a:p>
            <a:pPr algn="just"/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 c) Requisitar y entregar al personal del CDM todos los formatos establecidos en la Guía Operativa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n 8" descr="https://www.gob.mx/cms/uploads/action_program/main_image/23963/post_Logotipo_de_CS_2020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05" r="5111"/>
          <a:stretch/>
        </p:blipFill>
        <p:spPr bwMode="auto">
          <a:xfrm>
            <a:off x="7037218" y="142763"/>
            <a:ext cx="1276082" cy="8829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n 9" descr="http://puntogenero.inmujeres.gob.mx/presupuestos/img/_formatos_institucional_inmujeres_logo_gmx_institucional_transparente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795" y="369442"/>
            <a:ext cx="2348749" cy="5747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n 10" descr="C:\Users\PROYECTOS FEDERALES\Downloads\WhatsApp Image 2021-12-21 at 10.56.12.jpe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6611" y="212686"/>
            <a:ext cx="2700997" cy="7737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4426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2264</TotalTime>
  <Words>525</Words>
  <Application>Microsoft Office PowerPoint</Application>
  <PresentationFormat>Presentación en pantalla (4:3)</PresentationFormat>
  <Paragraphs>62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Arial Unicode MS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Quejas y Denuncias</vt:lpstr>
    </vt:vector>
  </TitlesOfParts>
  <Company>TuSoft.org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TuSoft</dc:creator>
  <cp:lastModifiedBy>PROYECTOS FEDERALES</cp:lastModifiedBy>
  <cp:revision>101</cp:revision>
  <cp:lastPrinted>2017-06-14T17:55:47Z</cp:lastPrinted>
  <dcterms:created xsi:type="dcterms:W3CDTF">2016-10-12T16:01:35Z</dcterms:created>
  <dcterms:modified xsi:type="dcterms:W3CDTF">2021-12-28T15:39:28Z</dcterms:modified>
</cp:coreProperties>
</file>